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24"/>
  </p:handoutMasterIdLst>
  <p:sldIdLst>
    <p:sldId id="257" r:id="rId2"/>
    <p:sldId id="258" r:id="rId3"/>
    <p:sldId id="286" r:id="rId4"/>
    <p:sldId id="309" r:id="rId5"/>
    <p:sldId id="313" r:id="rId6"/>
    <p:sldId id="316" r:id="rId7"/>
    <p:sldId id="317" r:id="rId8"/>
    <p:sldId id="341" r:id="rId9"/>
    <p:sldId id="320" r:id="rId10"/>
    <p:sldId id="329" r:id="rId11"/>
    <p:sldId id="328" r:id="rId12"/>
    <p:sldId id="330" r:id="rId13"/>
    <p:sldId id="332" r:id="rId14"/>
    <p:sldId id="331" r:id="rId15"/>
    <p:sldId id="339" r:id="rId16"/>
    <p:sldId id="340" r:id="rId17"/>
    <p:sldId id="310" r:id="rId18"/>
    <p:sldId id="334" r:id="rId19"/>
    <p:sldId id="335" r:id="rId20"/>
    <p:sldId id="333" r:id="rId21"/>
    <p:sldId id="318" r:id="rId22"/>
    <p:sldId id="31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2"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4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610" autoAdjust="0"/>
    <p:restoredTop sz="94660"/>
  </p:normalViewPr>
  <p:slideViewPr>
    <p:cSldViewPr snapToGrid="0">
      <p:cViewPr varScale="1">
        <p:scale>
          <a:sx n="86" d="100"/>
          <a:sy n="86" d="100"/>
        </p:scale>
        <p:origin x="350" y="58"/>
      </p:cViewPr>
      <p:guideLst>
        <p:guide orient="horz" pos="2160"/>
        <p:guide pos="3840"/>
      </p:guideLst>
    </p:cSldViewPr>
  </p:slideViewPr>
  <p:notesTextViewPr>
    <p:cViewPr>
      <p:scale>
        <a:sx n="1" d="1"/>
        <a:sy n="1" d="1"/>
      </p:scale>
      <p:origin x="0" y="0"/>
    </p:cViewPr>
  </p:notesTextViewPr>
  <p:sorterViewPr>
    <p:cViewPr>
      <p:scale>
        <a:sx n="100" d="100"/>
        <a:sy n="100" d="100"/>
      </p:scale>
      <p:origin x="0" y="-3024"/>
    </p:cViewPr>
  </p:sorterViewPr>
  <p:notesViewPr>
    <p:cSldViewPr snapToGrid="0">
      <p:cViewPr varScale="1">
        <p:scale>
          <a:sx n="69" d="100"/>
          <a:sy n="69" d="100"/>
        </p:scale>
        <p:origin x="3264"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2BDA-467A-9834-E1593E7431F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2BDA-467A-9834-E1593E7431F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2BDA-467A-9834-E1593E7431F3}"/>
              </c:ext>
            </c:extLst>
          </c:dPt>
          <c:dPt>
            <c:idx val="3"/>
            <c:bubble3D val="0"/>
            <c:spPr>
              <a:noFill/>
              <a:ln w="19050">
                <a:noFill/>
              </a:ln>
              <a:effectLst/>
            </c:spPr>
            <c:extLst>
              <c:ext xmlns:c16="http://schemas.microsoft.com/office/drawing/2014/chart" uri="{C3380CC4-5D6E-409C-BE32-E72D297353CC}">
                <c16:uniqueId val="{00000007-2BDA-467A-9834-E1593E7431F3}"/>
              </c:ext>
            </c:extLst>
          </c:dPt>
          <c:dPt>
            <c:idx val="4"/>
            <c:bubble3D val="0"/>
            <c:spPr>
              <a:noFill/>
              <a:ln w="19050">
                <a:noFill/>
              </a:ln>
              <a:effectLst/>
            </c:spPr>
            <c:extLst>
              <c:ext xmlns:c16="http://schemas.microsoft.com/office/drawing/2014/chart" uri="{C3380CC4-5D6E-409C-BE32-E72D297353CC}">
                <c16:uniqueId val="{00000009-2BDA-467A-9834-E1593E7431F3}"/>
              </c:ext>
            </c:extLst>
          </c:dPt>
          <c:dPt>
            <c:idx val="5"/>
            <c:bubble3D val="0"/>
            <c:spPr>
              <a:noFill/>
              <a:ln w="19050">
                <a:noFill/>
              </a:ln>
              <a:effectLst/>
            </c:spPr>
            <c:extLst>
              <c:ext xmlns:c16="http://schemas.microsoft.com/office/drawing/2014/chart" uri="{C3380CC4-5D6E-409C-BE32-E72D297353CC}">
                <c16:uniqueId val="{0000000B-2BDA-467A-9834-E1593E7431F3}"/>
              </c:ext>
            </c:extLst>
          </c:dPt>
          <c:cat>
            <c:strRef>
              <c:f>Sheet1!$A$2:$A$7</c:f>
              <c:strCache>
                <c:ptCount val="4"/>
                <c:pt idx="0">
                  <c:v>1st Qtr</c:v>
                </c:pt>
                <c:pt idx="1">
                  <c:v>2nd Qtr</c:v>
                </c:pt>
                <c:pt idx="2">
                  <c:v>3rd Qtr</c:v>
                </c:pt>
                <c:pt idx="3">
                  <c:v>4th Qtr</c:v>
                </c:pt>
              </c:strCache>
            </c:strRef>
          </c:cat>
          <c:val>
            <c:numRef>
              <c:f>Sheet1!$B$2:$B$7</c:f>
              <c:numCache>
                <c:formatCode>General</c:formatCode>
                <c:ptCount val="6"/>
                <c:pt idx="0">
                  <c:v>16.666599999999999</c:v>
                </c:pt>
                <c:pt idx="1">
                  <c:v>16.666599999999999</c:v>
                </c:pt>
                <c:pt idx="2">
                  <c:v>16.666599999999999</c:v>
                </c:pt>
                <c:pt idx="3">
                  <c:v>16.666599999999999</c:v>
                </c:pt>
                <c:pt idx="4">
                  <c:v>16.666599999999999</c:v>
                </c:pt>
                <c:pt idx="5">
                  <c:v>16.666599999999999</c:v>
                </c:pt>
              </c:numCache>
            </c:numRef>
          </c:val>
          <c:extLst>
            <c:ext xmlns:c16="http://schemas.microsoft.com/office/drawing/2014/chart" uri="{C3380CC4-5D6E-409C-BE32-E72D297353CC}">
              <c16:uniqueId val="{0000000C-2BDA-467A-9834-E1593E7431F3}"/>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pl-P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3F9452-E3A8-4C68-B3AA-79A87358AB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8D5821B-2C21-4A87-BD5A-57F9F1271DB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7A44A1D-1703-43EE-B6BC-5B7A00C0F050}" type="datetimeFigureOut">
              <a:rPr lang="en-US" smtClean="0"/>
              <a:t>9/15/2020</a:t>
            </a:fld>
            <a:endParaRPr lang="en-US"/>
          </a:p>
        </p:txBody>
      </p:sp>
      <p:sp>
        <p:nvSpPr>
          <p:cNvPr id="4" name="Footer Placeholder 3">
            <a:extLst>
              <a:ext uri="{FF2B5EF4-FFF2-40B4-BE49-F238E27FC236}">
                <a16:creationId xmlns:a16="http://schemas.microsoft.com/office/drawing/2014/main" id="{D91E1693-98E1-40AC-88C6-147CEC6338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7C8CBF-D0BA-476A-8EA2-27ED612DF4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C0B64C7-E9ED-444B-A995-DE67D87FFFCC}" type="slidenum">
              <a:rPr lang="en-US" smtClean="0"/>
              <a:t>‹#›</a:t>
            </a:fld>
            <a:endParaRPr lang="en-US"/>
          </a:p>
        </p:txBody>
      </p:sp>
    </p:spTree>
    <p:extLst>
      <p:ext uri="{BB962C8B-B14F-4D97-AF65-F5344CB8AC3E}">
        <p14:creationId xmlns:p14="http://schemas.microsoft.com/office/powerpoint/2010/main" val="367382678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CB15026-2FFE-4062-AB5D-3C15D36A5E52}"/>
              </a:ext>
            </a:extLst>
          </p:cNvPr>
          <p:cNvSpPr>
            <a:spLocks noGrp="1"/>
          </p:cNvSpPr>
          <p:nvPr>
            <p:ph type="pic" sz="quarter" idx="10"/>
          </p:nvPr>
        </p:nvSpPr>
        <p:spPr>
          <a:xfrm>
            <a:off x="0" y="0"/>
            <a:ext cx="12192000" cy="6858000"/>
          </a:xfrm>
          <a:solidFill>
            <a:schemeClr val="bg2">
              <a:lumMod val="85000"/>
            </a:schemeClr>
          </a:solidFill>
        </p:spPr>
        <p:txBody>
          <a:bodyPr>
            <a:normAutofit/>
          </a:bodyPr>
          <a:lstStyle>
            <a:lvl1pPr>
              <a:defRPr sz="1200"/>
            </a:lvl1pPr>
          </a:lstStyle>
          <a:p>
            <a:endParaRPr lang="en-US"/>
          </a:p>
        </p:txBody>
      </p:sp>
    </p:spTree>
    <p:extLst>
      <p:ext uri="{BB962C8B-B14F-4D97-AF65-F5344CB8AC3E}">
        <p14:creationId xmlns:p14="http://schemas.microsoft.com/office/powerpoint/2010/main" val="33127740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4F29291-EF3F-423E-90BF-3A18F30A4BF8}"/>
              </a:ext>
            </a:extLst>
          </p:cNvPr>
          <p:cNvSpPr/>
          <p:nvPr userDrawn="1"/>
        </p:nvSpPr>
        <p:spPr>
          <a:xfrm rot="19472792">
            <a:off x="3373111" y="3823710"/>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0">
            <a:extLst>
              <a:ext uri="{FF2B5EF4-FFF2-40B4-BE49-F238E27FC236}">
                <a16:creationId xmlns:a16="http://schemas.microsoft.com/office/drawing/2014/main" id="{7AD33C9D-3222-4DC1-8014-9F21AD7450C5}"/>
              </a:ext>
            </a:extLst>
          </p:cNvPr>
          <p:cNvSpPr>
            <a:spLocks noGrp="1"/>
          </p:cNvSpPr>
          <p:nvPr>
            <p:ph type="title" hasCustomPrompt="1"/>
          </p:nvPr>
        </p:nvSpPr>
        <p:spPr>
          <a:xfrm>
            <a:off x="3517803" y="3892720"/>
            <a:ext cx="4680266" cy="1377845"/>
          </a:xfrm>
        </p:spPr>
        <p:txBody>
          <a:bodyPr wrap="square" tIns="144000" bIns="108000">
            <a:spAutoFit/>
          </a:bodyPr>
          <a:lstStyle>
            <a:lvl1pPr>
              <a:defRPr sz="4000" b="1"/>
            </a:lvl1pPr>
          </a:lstStyle>
          <a:p>
            <a:r>
              <a:rPr lang="en-US"/>
              <a:t>Add Your</a:t>
            </a:r>
            <a:br>
              <a:rPr lang="en-US"/>
            </a:br>
            <a:r>
              <a:rPr lang="en-US"/>
              <a:t>Title Here</a:t>
            </a:r>
          </a:p>
        </p:txBody>
      </p:sp>
      <p:sp>
        <p:nvSpPr>
          <p:cNvPr id="19" name="Picture Placeholder 18">
            <a:extLst>
              <a:ext uri="{FF2B5EF4-FFF2-40B4-BE49-F238E27FC236}">
                <a16:creationId xmlns:a16="http://schemas.microsoft.com/office/drawing/2014/main" id="{ABA16EB8-49DD-4985-BFCA-C50039270702}"/>
              </a:ext>
            </a:extLst>
          </p:cNvPr>
          <p:cNvSpPr>
            <a:spLocks noGrp="1"/>
          </p:cNvSpPr>
          <p:nvPr>
            <p:ph type="pic" sz="quarter" idx="11"/>
          </p:nvPr>
        </p:nvSpPr>
        <p:spPr>
          <a:xfrm>
            <a:off x="-1" y="0"/>
            <a:ext cx="6411434" cy="6858000"/>
          </a:xfrm>
          <a:custGeom>
            <a:avLst/>
            <a:gdLst>
              <a:gd name="connsiteX0" fmla="*/ 2397642 w 6411434"/>
              <a:gd name="connsiteY0" fmla="*/ 4249978 h 6858000"/>
              <a:gd name="connsiteX1" fmla="*/ 4960178 w 6411434"/>
              <a:gd name="connsiteY1" fmla="*/ 6858000 h 6858000"/>
              <a:gd name="connsiteX2" fmla="*/ 0 w 6411434"/>
              <a:gd name="connsiteY2" fmla="*/ 6858000 h 6858000"/>
              <a:gd name="connsiteX3" fmla="*/ 0 w 6411434"/>
              <a:gd name="connsiteY3" fmla="*/ 6690180 h 6858000"/>
              <a:gd name="connsiteX4" fmla="*/ 1355954 w 6411434"/>
              <a:gd name="connsiteY4" fmla="*/ 0 h 6858000"/>
              <a:gd name="connsiteX5" fmla="*/ 6411434 w 6411434"/>
              <a:gd name="connsiteY5" fmla="*/ 0 h 6858000"/>
              <a:gd name="connsiteX6" fmla="*/ 0 w 6411434"/>
              <a:gd name="connsiteY6" fmla="*/ 6517758 h 6858000"/>
              <a:gd name="connsiteX7" fmla="*/ 0 w 6411434"/>
              <a:gd name="connsiteY7" fmla="*/ 13784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1434" h="6858000">
                <a:moveTo>
                  <a:pt x="2397642" y="4249978"/>
                </a:moveTo>
                <a:lnTo>
                  <a:pt x="4960178" y="6858000"/>
                </a:lnTo>
                <a:lnTo>
                  <a:pt x="0" y="6858000"/>
                </a:lnTo>
                <a:lnTo>
                  <a:pt x="0" y="6690180"/>
                </a:lnTo>
                <a:close/>
                <a:moveTo>
                  <a:pt x="1355954" y="0"/>
                </a:moveTo>
                <a:lnTo>
                  <a:pt x="6411434" y="0"/>
                </a:lnTo>
                <a:lnTo>
                  <a:pt x="0" y="6517758"/>
                </a:lnTo>
                <a:lnTo>
                  <a:pt x="0" y="1378441"/>
                </a:lnTo>
                <a:close/>
              </a:path>
            </a:pathLst>
          </a:custGeom>
          <a:solidFill>
            <a:schemeClr val="bg2">
              <a:lumMod val="85000"/>
            </a:schemeClr>
          </a:solidFill>
        </p:spPr>
        <p:txBody>
          <a:bodyPr wrap="square">
            <a:noAutofit/>
          </a:bodyPr>
          <a:lstStyle>
            <a:lvl1pPr>
              <a:defRPr sz="1200"/>
            </a:lvl1pPr>
          </a:lstStyle>
          <a:p>
            <a:endParaRPr lang="en-US"/>
          </a:p>
        </p:txBody>
      </p:sp>
      <p:sp>
        <p:nvSpPr>
          <p:cNvPr id="12" name="Freeform: Shape 11">
            <a:extLst>
              <a:ext uri="{FF2B5EF4-FFF2-40B4-BE49-F238E27FC236}">
                <a16:creationId xmlns:a16="http://schemas.microsoft.com/office/drawing/2014/main" id="{DD8A247E-245B-4806-AE0A-B379CFF33F80}"/>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4660BC-E413-4BAB-81DD-9E91078CD30C}"/>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14" name="Group 13">
            <a:extLst>
              <a:ext uri="{FF2B5EF4-FFF2-40B4-BE49-F238E27FC236}">
                <a16:creationId xmlns:a16="http://schemas.microsoft.com/office/drawing/2014/main" id="{D1632B95-FF56-4F3E-9D5A-52E546ED205D}"/>
              </a:ext>
            </a:extLst>
          </p:cNvPr>
          <p:cNvGrpSpPr/>
          <p:nvPr userDrawn="1"/>
        </p:nvGrpSpPr>
        <p:grpSpPr>
          <a:xfrm>
            <a:off x="208820" y="6475981"/>
            <a:ext cx="798768" cy="206439"/>
            <a:chOff x="793077" y="5188859"/>
            <a:chExt cx="945562" cy="244378"/>
          </a:xfrm>
          <a:solidFill>
            <a:schemeClr val="accent1"/>
          </a:solidFill>
        </p:grpSpPr>
        <p:sp>
          <p:nvSpPr>
            <p:cNvPr id="20" name="Freeform 26">
              <a:extLst>
                <a:ext uri="{FF2B5EF4-FFF2-40B4-BE49-F238E27FC236}">
                  <a16:creationId xmlns:a16="http://schemas.microsoft.com/office/drawing/2014/main" id="{11BF2E2F-3620-4342-8975-AEA3889995B8}"/>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8">
              <a:extLst>
                <a:ext uri="{FF2B5EF4-FFF2-40B4-BE49-F238E27FC236}">
                  <a16:creationId xmlns:a16="http://schemas.microsoft.com/office/drawing/2014/main" id="{A42E98C4-A919-4431-A114-35288020F4B1}"/>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0">
              <a:extLst>
                <a:ext uri="{FF2B5EF4-FFF2-40B4-BE49-F238E27FC236}">
                  <a16:creationId xmlns:a16="http://schemas.microsoft.com/office/drawing/2014/main" id="{E04ADBA8-301B-46FD-BB27-A5A79D1967F6}"/>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50822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609C537A-19C2-4EB7-B3CE-452901640B65}"/>
              </a:ext>
            </a:extLst>
          </p:cNvPr>
          <p:cNvSpPr>
            <a:spLocks noGrp="1"/>
          </p:cNvSpPr>
          <p:nvPr>
            <p:ph type="pic" sz="quarter" idx="12"/>
          </p:nvPr>
        </p:nvSpPr>
        <p:spPr>
          <a:xfrm>
            <a:off x="7177895" y="1420719"/>
            <a:ext cx="4292039" cy="4566642"/>
          </a:xfrm>
          <a:custGeom>
            <a:avLst/>
            <a:gdLst>
              <a:gd name="connsiteX0" fmla="*/ 0 w 4292039"/>
              <a:gd name="connsiteY0" fmla="*/ 0 h 4566642"/>
              <a:gd name="connsiteX1" fmla="*/ 1772568 w 4292039"/>
              <a:gd name="connsiteY1" fmla="*/ 1132057 h 4566642"/>
              <a:gd name="connsiteX2" fmla="*/ 2016805 w 4292039"/>
              <a:gd name="connsiteY2" fmla="*/ 1284496 h 4566642"/>
              <a:gd name="connsiteX3" fmla="*/ 2291534 w 4292039"/>
              <a:gd name="connsiteY3" fmla="*/ 1198473 h 4566642"/>
              <a:gd name="connsiteX4" fmla="*/ 4292039 w 4292039"/>
              <a:gd name="connsiteY4" fmla="*/ 549203 h 4566642"/>
              <a:gd name="connsiteX5" fmla="*/ 1596827 w 4292039"/>
              <a:gd name="connsiteY5" fmla="*/ 4566642 h 45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92039" h="4566642">
                <a:moveTo>
                  <a:pt x="0" y="0"/>
                </a:moveTo>
                <a:lnTo>
                  <a:pt x="1772568" y="1132057"/>
                </a:lnTo>
                <a:lnTo>
                  <a:pt x="2016805" y="1284496"/>
                </a:lnTo>
                <a:lnTo>
                  <a:pt x="2291534" y="1198473"/>
                </a:lnTo>
                <a:lnTo>
                  <a:pt x="4292039" y="549203"/>
                </a:lnTo>
                <a:lnTo>
                  <a:pt x="1596827" y="4566642"/>
                </a:lnTo>
                <a:close/>
              </a:path>
            </a:pathLst>
          </a:custGeom>
          <a:solidFill>
            <a:schemeClr val="bg2">
              <a:lumMod val="85000"/>
            </a:schemeClr>
          </a:solidFill>
        </p:spPr>
        <p:txBody>
          <a:bodyPr wrap="square">
            <a:noAutofit/>
          </a:bodyPr>
          <a:lstStyle>
            <a:lvl1pPr>
              <a:defRPr sz="1200"/>
            </a:lvl1pPr>
          </a:lstStyle>
          <a:p>
            <a:endParaRPr lang="en-US"/>
          </a:p>
        </p:txBody>
      </p:sp>
      <p:sp>
        <p:nvSpPr>
          <p:cNvPr id="20" name="Picture Placeholder 19">
            <a:extLst>
              <a:ext uri="{FF2B5EF4-FFF2-40B4-BE49-F238E27FC236}">
                <a16:creationId xmlns:a16="http://schemas.microsoft.com/office/drawing/2014/main" id="{75682376-0A0C-4001-80BF-B2C1778B7C4D}"/>
              </a:ext>
            </a:extLst>
          </p:cNvPr>
          <p:cNvSpPr>
            <a:spLocks noGrp="1"/>
          </p:cNvSpPr>
          <p:nvPr>
            <p:ph type="pic" sz="quarter" idx="11"/>
          </p:nvPr>
        </p:nvSpPr>
        <p:spPr>
          <a:xfrm>
            <a:off x="3643750" y="781665"/>
            <a:ext cx="4589520" cy="4589505"/>
          </a:xfrm>
          <a:custGeom>
            <a:avLst/>
            <a:gdLst>
              <a:gd name="connsiteX0" fmla="*/ 3059675 w 4589520"/>
              <a:gd name="connsiteY0" fmla="*/ 0 h 4589505"/>
              <a:gd name="connsiteX1" fmla="*/ 4589520 w 4589520"/>
              <a:gd name="connsiteY1" fmla="*/ 4589505 h 4589505"/>
              <a:gd name="connsiteX2" fmla="*/ 0 w 4589520"/>
              <a:gd name="connsiteY2" fmla="*/ 3059675 h 4589505"/>
              <a:gd name="connsiteX3" fmla="*/ 1979784 w 4589520"/>
              <a:gd name="connsiteY3" fmla="*/ 2349741 h 4589505"/>
              <a:gd name="connsiteX4" fmla="*/ 2249770 w 4589520"/>
              <a:gd name="connsiteY4" fmla="*/ 2249755 h 4589505"/>
              <a:gd name="connsiteX5" fmla="*/ 2349749 w 4589520"/>
              <a:gd name="connsiteY5" fmla="*/ 1979792 h 458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9520" h="4589505">
                <a:moveTo>
                  <a:pt x="3059675" y="0"/>
                </a:moveTo>
                <a:lnTo>
                  <a:pt x="4589520" y="4589505"/>
                </a:lnTo>
                <a:lnTo>
                  <a:pt x="0" y="3059675"/>
                </a:lnTo>
                <a:lnTo>
                  <a:pt x="1979784" y="2349741"/>
                </a:lnTo>
                <a:lnTo>
                  <a:pt x="2249770" y="2249755"/>
                </a:lnTo>
                <a:lnTo>
                  <a:pt x="2349749" y="1979792"/>
                </a:lnTo>
                <a:close/>
              </a:path>
            </a:pathLst>
          </a:custGeom>
          <a:solidFill>
            <a:schemeClr val="bg2">
              <a:lumMod val="85000"/>
            </a:schemeClr>
          </a:solidFill>
        </p:spPr>
        <p:txBody>
          <a:bodyPr wrap="square">
            <a:noAutofit/>
          </a:bodyPr>
          <a:lstStyle>
            <a:lvl1pPr>
              <a:defRPr sz="1200"/>
            </a:lvl1pPr>
          </a:lstStyle>
          <a:p>
            <a:endParaRPr lang="en-US"/>
          </a:p>
        </p:txBody>
      </p:sp>
      <p:sp>
        <p:nvSpPr>
          <p:cNvPr id="19" name="Picture Placeholder 18">
            <a:extLst>
              <a:ext uri="{FF2B5EF4-FFF2-40B4-BE49-F238E27FC236}">
                <a16:creationId xmlns:a16="http://schemas.microsoft.com/office/drawing/2014/main" id="{D2CE88E4-6968-4365-8B94-1DCDF01EC231}"/>
              </a:ext>
            </a:extLst>
          </p:cNvPr>
          <p:cNvSpPr>
            <a:spLocks noGrp="1"/>
          </p:cNvSpPr>
          <p:nvPr>
            <p:ph type="pic" sz="quarter" idx="10"/>
          </p:nvPr>
        </p:nvSpPr>
        <p:spPr>
          <a:xfrm>
            <a:off x="831444" y="1304298"/>
            <a:ext cx="4894105" cy="4894089"/>
          </a:xfrm>
          <a:custGeom>
            <a:avLst/>
            <a:gdLst>
              <a:gd name="connsiteX0" fmla="*/ 0 w 4894105"/>
              <a:gd name="connsiteY0" fmla="*/ 0 h 4894089"/>
              <a:gd name="connsiteX1" fmla="*/ 4894105 w 4894105"/>
              <a:gd name="connsiteY1" fmla="*/ 1631358 h 4894089"/>
              <a:gd name="connsiteX2" fmla="*/ 2782932 w 4894105"/>
              <a:gd name="connsiteY2" fmla="*/ 2388406 h 4894089"/>
              <a:gd name="connsiteX3" fmla="*/ 2495028 w 4894105"/>
              <a:gd name="connsiteY3" fmla="*/ 2495028 h 4894089"/>
              <a:gd name="connsiteX4" fmla="*/ 2388414 w 4894105"/>
              <a:gd name="connsiteY4" fmla="*/ 2782908 h 4894089"/>
              <a:gd name="connsiteX5" fmla="*/ 1631374 w 4894105"/>
              <a:gd name="connsiteY5" fmla="*/ 4894089 h 489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94105" h="4894089">
                <a:moveTo>
                  <a:pt x="0" y="0"/>
                </a:moveTo>
                <a:lnTo>
                  <a:pt x="4894105" y="1631358"/>
                </a:lnTo>
                <a:lnTo>
                  <a:pt x="2782932" y="2388406"/>
                </a:lnTo>
                <a:lnTo>
                  <a:pt x="2495028" y="2495028"/>
                </a:lnTo>
                <a:lnTo>
                  <a:pt x="2388414" y="2782908"/>
                </a:lnTo>
                <a:lnTo>
                  <a:pt x="1631374" y="4894089"/>
                </a:lnTo>
                <a:close/>
              </a:path>
            </a:pathLst>
          </a:custGeom>
          <a:solidFill>
            <a:schemeClr val="bg2">
              <a:lumMod val="85000"/>
            </a:schemeClr>
          </a:solidFill>
        </p:spPr>
        <p:txBody>
          <a:bodyPr wrap="square">
            <a:noAutofit/>
          </a:bodyPr>
          <a:lstStyle>
            <a:lvl1pPr>
              <a:defRPr sz="1200"/>
            </a:lvl1pPr>
          </a:lstStyle>
          <a:p>
            <a:endParaRPr lang="en-US"/>
          </a:p>
        </p:txBody>
      </p:sp>
      <p:sp>
        <p:nvSpPr>
          <p:cNvPr id="12" name="Freeform: Shape 11">
            <a:extLst>
              <a:ext uri="{FF2B5EF4-FFF2-40B4-BE49-F238E27FC236}">
                <a16:creationId xmlns:a16="http://schemas.microsoft.com/office/drawing/2014/main" id="{9475BB6E-8ADA-42A0-BF77-55270B634EFD}"/>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DBEB196-884B-4969-B2F8-CBE7E25FDAF6}"/>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14" name="Group 13">
            <a:extLst>
              <a:ext uri="{FF2B5EF4-FFF2-40B4-BE49-F238E27FC236}">
                <a16:creationId xmlns:a16="http://schemas.microsoft.com/office/drawing/2014/main" id="{5BEF1B38-E9E4-4927-9488-91FDADEA6EAE}"/>
              </a:ext>
            </a:extLst>
          </p:cNvPr>
          <p:cNvGrpSpPr/>
          <p:nvPr userDrawn="1"/>
        </p:nvGrpSpPr>
        <p:grpSpPr>
          <a:xfrm>
            <a:off x="208820" y="6475981"/>
            <a:ext cx="798768" cy="206439"/>
            <a:chOff x="793077" y="5188859"/>
            <a:chExt cx="945562" cy="244378"/>
          </a:xfrm>
          <a:solidFill>
            <a:schemeClr val="accent1"/>
          </a:solidFill>
        </p:grpSpPr>
        <p:sp>
          <p:nvSpPr>
            <p:cNvPr id="15" name="Freeform 26">
              <a:extLst>
                <a:ext uri="{FF2B5EF4-FFF2-40B4-BE49-F238E27FC236}">
                  <a16:creationId xmlns:a16="http://schemas.microsoft.com/office/drawing/2014/main" id="{89CC538C-2223-4898-8FAE-A5FCF0762D30}"/>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28">
              <a:extLst>
                <a:ext uri="{FF2B5EF4-FFF2-40B4-BE49-F238E27FC236}">
                  <a16:creationId xmlns:a16="http://schemas.microsoft.com/office/drawing/2014/main" id="{7A033898-62FF-4165-B800-F0EADA05039F}"/>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0">
              <a:extLst>
                <a:ext uri="{FF2B5EF4-FFF2-40B4-BE49-F238E27FC236}">
                  <a16:creationId xmlns:a16="http://schemas.microsoft.com/office/drawing/2014/main" id="{4ADFE11C-12B4-4536-920D-5E53DEED5E44}"/>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6210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91C42772-F930-492A-B88D-F7D575CD3D8E}"/>
              </a:ext>
            </a:extLst>
          </p:cNvPr>
          <p:cNvSpPr>
            <a:spLocks noGrp="1"/>
          </p:cNvSpPr>
          <p:nvPr>
            <p:ph type="pic" sz="quarter" idx="10"/>
          </p:nvPr>
        </p:nvSpPr>
        <p:spPr>
          <a:xfrm>
            <a:off x="816644" y="1975434"/>
            <a:ext cx="2520000" cy="2519999"/>
          </a:xfrm>
          <a:solidFill>
            <a:schemeClr val="bg2">
              <a:lumMod val="85000"/>
            </a:schemeClr>
          </a:solidFill>
        </p:spPr>
        <p:txBody>
          <a:bodyPr>
            <a:normAutofit/>
          </a:bodyPr>
          <a:lstStyle>
            <a:lvl1pPr>
              <a:defRPr sz="1200"/>
            </a:lvl1pPr>
          </a:lstStyle>
          <a:p>
            <a:endParaRPr lang="en-US"/>
          </a:p>
        </p:txBody>
      </p:sp>
      <p:sp>
        <p:nvSpPr>
          <p:cNvPr id="24" name="Picture Placeholder 3">
            <a:extLst>
              <a:ext uri="{FF2B5EF4-FFF2-40B4-BE49-F238E27FC236}">
                <a16:creationId xmlns:a16="http://schemas.microsoft.com/office/drawing/2014/main" id="{34A85C46-DBA4-4C39-8061-960CF75E1B91}"/>
              </a:ext>
            </a:extLst>
          </p:cNvPr>
          <p:cNvSpPr>
            <a:spLocks noGrp="1"/>
          </p:cNvSpPr>
          <p:nvPr>
            <p:ph type="pic" sz="quarter" idx="11"/>
          </p:nvPr>
        </p:nvSpPr>
        <p:spPr>
          <a:xfrm>
            <a:off x="3494084" y="1975434"/>
            <a:ext cx="5199321" cy="2519999"/>
          </a:xfrm>
          <a:solidFill>
            <a:schemeClr val="bg2">
              <a:lumMod val="85000"/>
            </a:schemeClr>
          </a:solidFill>
        </p:spPr>
        <p:txBody>
          <a:bodyPr>
            <a:normAutofit/>
          </a:bodyPr>
          <a:lstStyle>
            <a:lvl1pPr>
              <a:defRPr sz="1200"/>
            </a:lvl1pPr>
          </a:lstStyle>
          <a:p>
            <a:endParaRPr lang="en-US"/>
          </a:p>
        </p:txBody>
      </p:sp>
      <p:sp>
        <p:nvSpPr>
          <p:cNvPr id="25" name="Picture Placeholder 3">
            <a:extLst>
              <a:ext uri="{FF2B5EF4-FFF2-40B4-BE49-F238E27FC236}">
                <a16:creationId xmlns:a16="http://schemas.microsoft.com/office/drawing/2014/main" id="{00CA9100-8174-453D-9CD0-BD699F07FDA1}"/>
              </a:ext>
            </a:extLst>
          </p:cNvPr>
          <p:cNvSpPr>
            <a:spLocks noGrp="1"/>
          </p:cNvSpPr>
          <p:nvPr>
            <p:ph type="pic" sz="quarter" idx="12"/>
          </p:nvPr>
        </p:nvSpPr>
        <p:spPr>
          <a:xfrm>
            <a:off x="8850845" y="1975434"/>
            <a:ext cx="2520000" cy="2519999"/>
          </a:xfrm>
          <a:solidFill>
            <a:schemeClr val="bg2">
              <a:lumMod val="85000"/>
            </a:schemeClr>
          </a:solidFill>
        </p:spPr>
        <p:txBody>
          <a:bodyPr>
            <a:normAutofit/>
          </a:bodyPr>
          <a:lstStyle>
            <a:lvl1pPr>
              <a:defRPr sz="1200"/>
            </a:lvl1pPr>
          </a:lstStyle>
          <a:p>
            <a:endParaRPr lang="en-US"/>
          </a:p>
        </p:txBody>
      </p:sp>
      <p:sp>
        <p:nvSpPr>
          <p:cNvPr id="13" name="Freeform: Shape 12">
            <a:extLst>
              <a:ext uri="{FF2B5EF4-FFF2-40B4-BE49-F238E27FC236}">
                <a16:creationId xmlns:a16="http://schemas.microsoft.com/office/drawing/2014/main" id="{8E12215B-8BD9-4B17-8D54-24D2CC57A642}"/>
              </a:ext>
            </a:extLst>
          </p:cNvPr>
          <p:cNvSpPr/>
          <p:nvPr userDrawn="1"/>
        </p:nvSpPr>
        <p:spPr>
          <a:xfrm rot="19472792">
            <a:off x="671952" y="688998"/>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0">
            <a:extLst>
              <a:ext uri="{FF2B5EF4-FFF2-40B4-BE49-F238E27FC236}">
                <a16:creationId xmlns:a16="http://schemas.microsoft.com/office/drawing/2014/main" id="{605CEF0D-FCDC-4D36-A40C-13D837D3CFCB}"/>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lvl1pPr>
          </a:lstStyle>
          <a:p>
            <a:r>
              <a:rPr lang="en-US"/>
              <a:t>Add Your Title Here</a:t>
            </a:r>
          </a:p>
        </p:txBody>
      </p:sp>
      <p:grpSp>
        <p:nvGrpSpPr>
          <p:cNvPr id="19" name="Group 18">
            <a:extLst>
              <a:ext uri="{FF2B5EF4-FFF2-40B4-BE49-F238E27FC236}">
                <a16:creationId xmlns:a16="http://schemas.microsoft.com/office/drawing/2014/main" id="{1E719E57-6E90-481B-AD3F-593E0DDA6F3E}"/>
              </a:ext>
            </a:extLst>
          </p:cNvPr>
          <p:cNvGrpSpPr/>
          <p:nvPr userDrawn="1"/>
        </p:nvGrpSpPr>
        <p:grpSpPr>
          <a:xfrm>
            <a:off x="208820" y="6475981"/>
            <a:ext cx="798768" cy="206439"/>
            <a:chOff x="793077" y="5188859"/>
            <a:chExt cx="945562" cy="244378"/>
          </a:xfrm>
          <a:solidFill>
            <a:schemeClr val="accent1"/>
          </a:solidFill>
        </p:grpSpPr>
        <p:sp>
          <p:nvSpPr>
            <p:cNvPr id="20" name="Freeform 26">
              <a:extLst>
                <a:ext uri="{FF2B5EF4-FFF2-40B4-BE49-F238E27FC236}">
                  <a16:creationId xmlns:a16="http://schemas.microsoft.com/office/drawing/2014/main" id="{B6568561-DB0D-459B-882B-51B1997257C1}"/>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8">
              <a:extLst>
                <a:ext uri="{FF2B5EF4-FFF2-40B4-BE49-F238E27FC236}">
                  <a16:creationId xmlns:a16="http://schemas.microsoft.com/office/drawing/2014/main" id="{724B8634-F864-4152-AE58-0BF59843EB00}"/>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0">
              <a:extLst>
                <a:ext uri="{FF2B5EF4-FFF2-40B4-BE49-F238E27FC236}">
                  <a16:creationId xmlns:a16="http://schemas.microsoft.com/office/drawing/2014/main" id="{558FAAB0-2F77-4EA7-B784-68A698081528}"/>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reeform: Shape 10">
            <a:extLst>
              <a:ext uri="{FF2B5EF4-FFF2-40B4-BE49-F238E27FC236}">
                <a16:creationId xmlns:a16="http://schemas.microsoft.com/office/drawing/2014/main" id="{31EFE647-C61D-4823-818F-952C0584F29D}"/>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FEF9BFB-C9DC-4935-B9CF-DB586FC4D2B1}"/>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spTree>
    <p:extLst>
      <p:ext uri="{BB962C8B-B14F-4D97-AF65-F5344CB8AC3E}">
        <p14:creationId xmlns:p14="http://schemas.microsoft.com/office/powerpoint/2010/main" val="180243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7D1D564-2511-498A-9A24-92372FAB07BD}"/>
              </a:ext>
            </a:extLst>
          </p:cNvPr>
          <p:cNvSpPr>
            <a:spLocks noGrp="1"/>
          </p:cNvSpPr>
          <p:nvPr>
            <p:ph type="pic" sz="quarter" idx="10"/>
          </p:nvPr>
        </p:nvSpPr>
        <p:spPr>
          <a:xfrm>
            <a:off x="7334694" y="-2"/>
            <a:ext cx="4857306" cy="6858002"/>
          </a:xfrm>
          <a:custGeom>
            <a:avLst/>
            <a:gdLst>
              <a:gd name="connsiteX0" fmla="*/ 0 w 4857306"/>
              <a:gd name="connsiteY0" fmla="*/ 0 h 6858002"/>
              <a:gd name="connsiteX1" fmla="*/ 4103896 w 4857306"/>
              <a:gd name="connsiteY1" fmla="*/ 0 h 6858002"/>
              <a:gd name="connsiteX2" fmla="*/ 4103896 w 4857306"/>
              <a:gd name="connsiteY2" fmla="*/ 2 h 6858002"/>
              <a:gd name="connsiteX3" fmla="*/ 4857306 w 4857306"/>
              <a:gd name="connsiteY3" fmla="*/ 2 h 6858002"/>
              <a:gd name="connsiteX4" fmla="*/ 4857306 w 4857306"/>
              <a:gd name="connsiteY4" fmla="*/ 6858002 h 6858002"/>
              <a:gd name="connsiteX5" fmla="*/ 4103896 w 4857306"/>
              <a:gd name="connsiteY5" fmla="*/ 6858002 h 6858002"/>
              <a:gd name="connsiteX6" fmla="*/ 3228610 w 4857306"/>
              <a:gd name="connsiteY6" fmla="*/ 6858002 h 6858002"/>
              <a:gd name="connsiteX7" fmla="*/ 2423000 w 4857306"/>
              <a:gd name="connsiteY7" fmla="*/ 6858002 h 6858002"/>
              <a:gd name="connsiteX8" fmla="*/ 3185084 w 4857306"/>
              <a:gd name="connsiteY8" fmla="*/ 434936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57306" h="6858002">
                <a:moveTo>
                  <a:pt x="0" y="0"/>
                </a:moveTo>
                <a:lnTo>
                  <a:pt x="4103896" y="0"/>
                </a:lnTo>
                <a:lnTo>
                  <a:pt x="4103896" y="2"/>
                </a:lnTo>
                <a:lnTo>
                  <a:pt x="4857306" y="2"/>
                </a:lnTo>
                <a:lnTo>
                  <a:pt x="4857306" y="6858002"/>
                </a:lnTo>
                <a:lnTo>
                  <a:pt x="4103896" y="6858002"/>
                </a:lnTo>
                <a:lnTo>
                  <a:pt x="3228610" y="6858002"/>
                </a:lnTo>
                <a:lnTo>
                  <a:pt x="2423000" y="6858002"/>
                </a:lnTo>
                <a:lnTo>
                  <a:pt x="3185084" y="4349366"/>
                </a:lnTo>
                <a:close/>
              </a:path>
            </a:pathLst>
          </a:custGeom>
          <a:solidFill>
            <a:schemeClr val="bg2">
              <a:lumMod val="85000"/>
            </a:schemeClr>
          </a:solidFill>
        </p:spPr>
        <p:txBody>
          <a:bodyPr wrap="square">
            <a:noAutofit/>
          </a:bodyPr>
          <a:lstStyle>
            <a:lvl1pPr>
              <a:defRPr sz="1200"/>
            </a:lvl1pPr>
          </a:lstStyle>
          <a:p>
            <a:endParaRPr lang="en-US"/>
          </a:p>
        </p:txBody>
      </p:sp>
      <p:sp>
        <p:nvSpPr>
          <p:cNvPr id="3" name="Picture Placeholder 2">
            <a:extLst>
              <a:ext uri="{FF2B5EF4-FFF2-40B4-BE49-F238E27FC236}">
                <a16:creationId xmlns:a16="http://schemas.microsoft.com/office/drawing/2014/main" id="{D9F56704-E54E-45C4-BF71-0D8F462F34B4}"/>
              </a:ext>
            </a:extLst>
          </p:cNvPr>
          <p:cNvSpPr>
            <a:spLocks noGrp="1"/>
          </p:cNvSpPr>
          <p:nvPr>
            <p:ph type="pic" sz="quarter" idx="11"/>
          </p:nvPr>
        </p:nvSpPr>
        <p:spPr>
          <a:xfrm>
            <a:off x="-393406" y="3383192"/>
            <a:ext cx="3678865" cy="2422183"/>
          </a:xfrm>
          <a:solidFill>
            <a:schemeClr val="bg2">
              <a:lumMod val="85000"/>
            </a:schemeClr>
          </a:solidFill>
        </p:spPr>
        <p:txBody>
          <a:bodyPr>
            <a:normAutofit/>
          </a:bodyPr>
          <a:lstStyle>
            <a:lvl1pPr>
              <a:defRPr sz="1200"/>
            </a:lvl1pPr>
          </a:lstStyle>
          <a:p>
            <a:endParaRPr lang="en-US"/>
          </a:p>
        </p:txBody>
      </p:sp>
      <p:sp>
        <p:nvSpPr>
          <p:cNvPr id="20" name="Picture Placeholder 2">
            <a:extLst>
              <a:ext uri="{FF2B5EF4-FFF2-40B4-BE49-F238E27FC236}">
                <a16:creationId xmlns:a16="http://schemas.microsoft.com/office/drawing/2014/main" id="{40F5DE6E-C057-4942-9AA3-1956C0D473E0}"/>
              </a:ext>
            </a:extLst>
          </p:cNvPr>
          <p:cNvSpPr>
            <a:spLocks noGrp="1"/>
          </p:cNvSpPr>
          <p:nvPr>
            <p:ph type="pic" sz="quarter" idx="12"/>
          </p:nvPr>
        </p:nvSpPr>
        <p:spPr>
          <a:xfrm>
            <a:off x="3655829" y="3383192"/>
            <a:ext cx="3678865" cy="2422183"/>
          </a:xfrm>
          <a:solidFill>
            <a:schemeClr val="bg2">
              <a:lumMod val="85000"/>
            </a:schemeClr>
          </a:solidFill>
        </p:spPr>
        <p:txBody>
          <a:bodyPr>
            <a:normAutofit/>
          </a:bodyPr>
          <a:lstStyle>
            <a:lvl1pPr>
              <a:defRPr sz="1200"/>
            </a:lvl1pPr>
          </a:lstStyle>
          <a:p>
            <a:endParaRPr lang="en-US"/>
          </a:p>
        </p:txBody>
      </p:sp>
      <p:sp>
        <p:nvSpPr>
          <p:cNvPr id="21" name="Picture Placeholder 2">
            <a:extLst>
              <a:ext uri="{FF2B5EF4-FFF2-40B4-BE49-F238E27FC236}">
                <a16:creationId xmlns:a16="http://schemas.microsoft.com/office/drawing/2014/main" id="{4E3E1D3D-FF0E-4014-96D9-D3DDA8684314}"/>
              </a:ext>
            </a:extLst>
          </p:cNvPr>
          <p:cNvSpPr>
            <a:spLocks noGrp="1"/>
          </p:cNvSpPr>
          <p:nvPr>
            <p:ph type="pic" sz="quarter" idx="13"/>
          </p:nvPr>
        </p:nvSpPr>
        <p:spPr>
          <a:xfrm>
            <a:off x="7703537" y="3383192"/>
            <a:ext cx="3678865" cy="2422183"/>
          </a:xfrm>
          <a:solidFill>
            <a:schemeClr val="bg2">
              <a:lumMod val="85000"/>
            </a:schemeClr>
          </a:solidFill>
        </p:spPr>
        <p:txBody>
          <a:bodyPr>
            <a:normAutofit/>
          </a:bodyPr>
          <a:lstStyle>
            <a:lvl1pPr>
              <a:defRPr sz="1200"/>
            </a:lvl1pPr>
          </a:lstStyle>
          <a:p>
            <a:endParaRPr lang="en-US"/>
          </a:p>
        </p:txBody>
      </p:sp>
      <p:grpSp>
        <p:nvGrpSpPr>
          <p:cNvPr id="15" name="Group 14">
            <a:extLst>
              <a:ext uri="{FF2B5EF4-FFF2-40B4-BE49-F238E27FC236}">
                <a16:creationId xmlns:a16="http://schemas.microsoft.com/office/drawing/2014/main" id="{C52B7455-B92B-49E3-A635-3CC81877DBEB}"/>
              </a:ext>
            </a:extLst>
          </p:cNvPr>
          <p:cNvGrpSpPr/>
          <p:nvPr userDrawn="1"/>
        </p:nvGrpSpPr>
        <p:grpSpPr>
          <a:xfrm>
            <a:off x="208820" y="6475981"/>
            <a:ext cx="798768" cy="206439"/>
            <a:chOff x="793077" y="5188859"/>
            <a:chExt cx="945562" cy="244378"/>
          </a:xfrm>
          <a:solidFill>
            <a:schemeClr val="accent1"/>
          </a:solidFill>
        </p:grpSpPr>
        <p:sp>
          <p:nvSpPr>
            <p:cNvPr id="16" name="Freeform 26">
              <a:extLst>
                <a:ext uri="{FF2B5EF4-FFF2-40B4-BE49-F238E27FC236}">
                  <a16:creationId xmlns:a16="http://schemas.microsoft.com/office/drawing/2014/main" id="{9ABF1324-AB39-405C-9F68-EA0E839B3827}"/>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8">
              <a:extLst>
                <a:ext uri="{FF2B5EF4-FFF2-40B4-BE49-F238E27FC236}">
                  <a16:creationId xmlns:a16="http://schemas.microsoft.com/office/drawing/2014/main" id="{E6576AB0-1E94-472F-9AD3-947A6798F029}"/>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30">
              <a:extLst>
                <a:ext uri="{FF2B5EF4-FFF2-40B4-BE49-F238E27FC236}">
                  <a16:creationId xmlns:a16="http://schemas.microsoft.com/office/drawing/2014/main" id="{564592AF-769C-430B-AD48-84A4B45C6676}"/>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reeform: Shape 12">
            <a:extLst>
              <a:ext uri="{FF2B5EF4-FFF2-40B4-BE49-F238E27FC236}">
                <a16:creationId xmlns:a16="http://schemas.microsoft.com/office/drawing/2014/main" id="{8E12215B-8BD9-4B17-8D54-24D2CC57A642}"/>
              </a:ext>
            </a:extLst>
          </p:cNvPr>
          <p:cNvSpPr/>
          <p:nvPr userDrawn="1"/>
        </p:nvSpPr>
        <p:spPr>
          <a:xfrm rot="19472792">
            <a:off x="671952" y="688998"/>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0">
            <a:extLst>
              <a:ext uri="{FF2B5EF4-FFF2-40B4-BE49-F238E27FC236}">
                <a16:creationId xmlns:a16="http://schemas.microsoft.com/office/drawing/2014/main" id="{605CEF0D-FCDC-4D36-A40C-13D837D3CFCB}"/>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lvl1pPr>
          </a:lstStyle>
          <a:p>
            <a:r>
              <a:rPr lang="en-US"/>
              <a:t>Add Your Title Here</a:t>
            </a:r>
          </a:p>
        </p:txBody>
      </p:sp>
    </p:spTree>
    <p:extLst>
      <p:ext uri="{BB962C8B-B14F-4D97-AF65-F5344CB8AC3E}">
        <p14:creationId xmlns:p14="http://schemas.microsoft.com/office/powerpoint/2010/main" val="161419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185E9A7E-B142-40D6-BBE3-6C1594720DD1}"/>
              </a:ext>
            </a:extLst>
          </p:cNvPr>
          <p:cNvSpPr>
            <a:spLocks noGrp="1"/>
          </p:cNvSpPr>
          <p:nvPr>
            <p:ph type="pic" sz="quarter" idx="10"/>
          </p:nvPr>
        </p:nvSpPr>
        <p:spPr>
          <a:xfrm>
            <a:off x="0" y="0"/>
            <a:ext cx="9089570" cy="6858000"/>
          </a:xfrm>
          <a:custGeom>
            <a:avLst/>
            <a:gdLst>
              <a:gd name="connsiteX0" fmla="*/ 0 w 9089570"/>
              <a:gd name="connsiteY0" fmla="*/ 0 h 6858000"/>
              <a:gd name="connsiteX1" fmla="*/ 2117933 w 9089570"/>
              <a:gd name="connsiteY1" fmla="*/ 0 h 6858000"/>
              <a:gd name="connsiteX2" fmla="*/ 2117934 w 9089570"/>
              <a:gd name="connsiteY2" fmla="*/ 1 h 6858000"/>
              <a:gd name="connsiteX3" fmla="*/ 4855027 w 9089570"/>
              <a:gd name="connsiteY3" fmla="*/ 1 h 6858000"/>
              <a:gd name="connsiteX4" fmla="*/ 3330589 w 9089570"/>
              <a:gd name="connsiteY4" fmla="*/ 1192890 h 6858000"/>
              <a:gd name="connsiteX5" fmla="*/ 9089570 w 9089570"/>
              <a:gd name="connsiteY5" fmla="*/ 6858000 h 6858000"/>
              <a:gd name="connsiteX6" fmla="*/ 3121532 w 9089570"/>
              <a:gd name="connsiteY6" fmla="*/ 6858000 h 6858000"/>
              <a:gd name="connsiteX7" fmla="*/ 6661 w 9089570"/>
              <a:gd name="connsiteY7" fmla="*/ 3793901 h 6858000"/>
              <a:gd name="connsiteX8" fmla="*/ 0 w 9089570"/>
              <a:gd name="connsiteY8" fmla="*/ 379911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89570" h="6858000">
                <a:moveTo>
                  <a:pt x="0" y="0"/>
                </a:moveTo>
                <a:lnTo>
                  <a:pt x="2117933" y="0"/>
                </a:lnTo>
                <a:lnTo>
                  <a:pt x="2117934" y="1"/>
                </a:lnTo>
                <a:lnTo>
                  <a:pt x="4855027" y="1"/>
                </a:lnTo>
                <a:lnTo>
                  <a:pt x="3330589" y="1192890"/>
                </a:lnTo>
                <a:lnTo>
                  <a:pt x="9089570" y="6858000"/>
                </a:lnTo>
                <a:lnTo>
                  <a:pt x="3121532" y="6858000"/>
                </a:lnTo>
                <a:lnTo>
                  <a:pt x="6661" y="3793901"/>
                </a:lnTo>
                <a:lnTo>
                  <a:pt x="0" y="3799114"/>
                </a:lnTo>
                <a:close/>
              </a:path>
            </a:pathLst>
          </a:custGeom>
          <a:solidFill>
            <a:schemeClr val="bg2">
              <a:lumMod val="85000"/>
            </a:schemeClr>
          </a:solidFill>
        </p:spPr>
        <p:txBody>
          <a:bodyPr wrap="square">
            <a:noAutofit/>
          </a:bodyPr>
          <a:lstStyle>
            <a:lvl1pPr>
              <a:defRPr sz="1200"/>
            </a:lvl1pPr>
          </a:lstStyle>
          <a:p>
            <a:endParaRPr lang="en-US"/>
          </a:p>
        </p:txBody>
      </p:sp>
      <p:sp>
        <p:nvSpPr>
          <p:cNvPr id="13" name="Freeform: Shape 12">
            <a:extLst>
              <a:ext uri="{FF2B5EF4-FFF2-40B4-BE49-F238E27FC236}">
                <a16:creationId xmlns:a16="http://schemas.microsoft.com/office/drawing/2014/main" id="{8E12215B-8BD9-4B17-8D54-24D2CC57A642}"/>
              </a:ext>
            </a:extLst>
          </p:cNvPr>
          <p:cNvSpPr/>
          <p:nvPr userDrawn="1"/>
        </p:nvSpPr>
        <p:spPr>
          <a:xfrm rot="19472792">
            <a:off x="5743223" y="890976"/>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0">
            <a:extLst>
              <a:ext uri="{FF2B5EF4-FFF2-40B4-BE49-F238E27FC236}">
                <a16:creationId xmlns:a16="http://schemas.microsoft.com/office/drawing/2014/main" id="{605CEF0D-FCDC-4D36-A40C-13D837D3CFCB}"/>
              </a:ext>
            </a:extLst>
          </p:cNvPr>
          <p:cNvSpPr>
            <a:spLocks noGrp="1"/>
          </p:cNvSpPr>
          <p:nvPr>
            <p:ph type="title" hasCustomPrompt="1"/>
          </p:nvPr>
        </p:nvSpPr>
        <p:spPr>
          <a:xfrm>
            <a:off x="5887915" y="959986"/>
            <a:ext cx="6771290" cy="823848"/>
          </a:xfrm>
        </p:spPr>
        <p:txBody>
          <a:bodyPr wrap="square" tIns="144000" bIns="108000">
            <a:spAutoFit/>
          </a:bodyPr>
          <a:lstStyle>
            <a:lvl1pPr>
              <a:defRPr sz="4000" b="1"/>
            </a:lvl1pPr>
          </a:lstStyle>
          <a:p>
            <a:r>
              <a:rPr lang="en-US"/>
              <a:t>Add Your Title Here</a:t>
            </a:r>
          </a:p>
        </p:txBody>
      </p:sp>
      <p:sp>
        <p:nvSpPr>
          <p:cNvPr id="11" name="Freeform: Shape 10">
            <a:extLst>
              <a:ext uri="{FF2B5EF4-FFF2-40B4-BE49-F238E27FC236}">
                <a16:creationId xmlns:a16="http://schemas.microsoft.com/office/drawing/2014/main" id="{696A2983-B1C2-450B-BB12-2E101992FC25}"/>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E190FC4-0BFE-4A24-8F5E-DB5E497991AF}"/>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19" name="Group 18">
            <a:extLst>
              <a:ext uri="{FF2B5EF4-FFF2-40B4-BE49-F238E27FC236}">
                <a16:creationId xmlns:a16="http://schemas.microsoft.com/office/drawing/2014/main" id="{51F589DF-DB4C-4099-821C-4805EE2ACBA2}"/>
              </a:ext>
            </a:extLst>
          </p:cNvPr>
          <p:cNvGrpSpPr/>
          <p:nvPr userDrawn="1"/>
        </p:nvGrpSpPr>
        <p:grpSpPr>
          <a:xfrm>
            <a:off x="208820" y="6475981"/>
            <a:ext cx="798768" cy="206439"/>
            <a:chOff x="793077" y="5188859"/>
            <a:chExt cx="945562" cy="244378"/>
          </a:xfrm>
          <a:solidFill>
            <a:schemeClr val="accent1"/>
          </a:solidFill>
        </p:grpSpPr>
        <p:sp>
          <p:nvSpPr>
            <p:cNvPr id="21" name="Freeform 26">
              <a:extLst>
                <a:ext uri="{FF2B5EF4-FFF2-40B4-BE49-F238E27FC236}">
                  <a16:creationId xmlns:a16="http://schemas.microsoft.com/office/drawing/2014/main" id="{A16264B4-AA47-4C59-829B-A11DAEFE5CA9}"/>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8">
              <a:extLst>
                <a:ext uri="{FF2B5EF4-FFF2-40B4-BE49-F238E27FC236}">
                  <a16:creationId xmlns:a16="http://schemas.microsoft.com/office/drawing/2014/main" id="{04AB52AE-9450-46F9-BFB0-1FABA8FD2A1F}"/>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0">
              <a:extLst>
                <a:ext uri="{FF2B5EF4-FFF2-40B4-BE49-F238E27FC236}">
                  <a16:creationId xmlns:a16="http://schemas.microsoft.com/office/drawing/2014/main" id="{3BA357A1-9AAB-4F13-B823-AB9E6F92A8AF}"/>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8194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1" grpId="0" animBg="1"/>
      <p:bldP spid="12"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01FFC800-C03F-4172-8856-E574FC93907F}"/>
              </a:ext>
            </a:extLst>
          </p:cNvPr>
          <p:cNvSpPr>
            <a:spLocks noGrp="1"/>
          </p:cNvSpPr>
          <p:nvPr>
            <p:ph type="pic" sz="quarter" idx="10"/>
          </p:nvPr>
        </p:nvSpPr>
        <p:spPr>
          <a:xfrm>
            <a:off x="816644" y="3754513"/>
            <a:ext cx="1756434" cy="2083980"/>
          </a:xfrm>
          <a:solidFill>
            <a:schemeClr val="bg2">
              <a:lumMod val="85000"/>
            </a:schemeClr>
          </a:solidFill>
        </p:spPr>
        <p:txBody>
          <a:bodyPr>
            <a:normAutofit/>
          </a:bodyPr>
          <a:lstStyle>
            <a:lvl1pPr>
              <a:defRPr sz="1200"/>
            </a:lvl1pPr>
          </a:lstStyle>
          <a:p>
            <a:endParaRPr lang="en-US"/>
          </a:p>
        </p:txBody>
      </p:sp>
      <p:sp>
        <p:nvSpPr>
          <p:cNvPr id="25" name="Picture Placeholder 2">
            <a:extLst>
              <a:ext uri="{FF2B5EF4-FFF2-40B4-BE49-F238E27FC236}">
                <a16:creationId xmlns:a16="http://schemas.microsoft.com/office/drawing/2014/main" id="{176B3BCC-75A9-4961-AD06-3A5217853A28}"/>
              </a:ext>
            </a:extLst>
          </p:cNvPr>
          <p:cNvSpPr>
            <a:spLocks noGrp="1"/>
          </p:cNvSpPr>
          <p:nvPr>
            <p:ph type="pic" sz="quarter" idx="11"/>
          </p:nvPr>
        </p:nvSpPr>
        <p:spPr>
          <a:xfrm>
            <a:off x="2775464" y="3754513"/>
            <a:ext cx="1756434" cy="2083980"/>
          </a:xfrm>
          <a:solidFill>
            <a:schemeClr val="bg2">
              <a:lumMod val="85000"/>
            </a:schemeClr>
          </a:solidFill>
        </p:spPr>
        <p:txBody>
          <a:bodyPr>
            <a:normAutofit/>
          </a:bodyPr>
          <a:lstStyle>
            <a:lvl1pPr>
              <a:defRPr sz="1200"/>
            </a:lvl1pPr>
          </a:lstStyle>
          <a:p>
            <a:endParaRPr lang="en-US"/>
          </a:p>
        </p:txBody>
      </p:sp>
      <p:sp>
        <p:nvSpPr>
          <p:cNvPr id="26" name="Picture Placeholder 2">
            <a:extLst>
              <a:ext uri="{FF2B5EF4-FFF2-40B4-BE49-F238E27FC236}">
                <a16:creationId xmlns:a16="http://schemas.microsoft.com/office/drawing/2014/main" id="{983EFF5C-193B-4BC9-B144-E39D57E333BD}"/>
              </a:ext>
            </a:extLst>
          </p:cNvPr>
          <p:cNvSpPr>
            <a:spLocks noGrp="1"/>
          </p:cNvSpPr>
          <p:nvPr>
            <p:ph type="pic" sz="quarter" idx="12"/>
          </p:nvPr>
        </p:nvSpPr>
        <p:spPr>
          <a:xfrm>
            <a:off x="4732921" y="3754513"/>
            <a:ext cx="1756434" cy="2083980"/>
          </a:xfrm>
          <a:solidFill>
            <a:schemeClr val="bg2">
              <a:lumMod val="85000"/>
            </a:schemeClr>
          </a:solidFill>
        </p:spPr>
        <p:txBody>
          <a:bodyPr>
            <a:normAutofit/>
          </a:bodyPr>
          <a:lstStyle>
            <a:lvl1pPr>
              <a:defRPr sz="1200"/>
            </a:lvl1pPr>
          </a:lstStyle>
          <a:p>
            <a:endParaRPr lang="en-US"/>
          </a:p>
        </p:txBody>
      </p:sp>
      <p:sp>
        <p:nvSpPr>
          <p:cNvPr id="9" name="Freeform: Shape 8">
            <a:extLst>
              <a:ext uri="{FF2B5EF4-FFF2-40B4-BE49-F238E27FC236}">
                <a16:creationId xmlns:a16="http://schemas.microsoft.com/office/drawing/2014/main" id="{39AEC62F-E833-4DE9-82F6-37512F55AC81}"/>
              </a:ext>
            </a:extLst>
          </p:cNvPr>
          <p:cNvSpPr/>
          <p:nvPr userDrawn="1"/>
        </p:nvSpPr>
        <p:spPr>
          <a:xfrm rot="19472792">
            <a:off x="671952" y="688998"/>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0">
            <a:extLst>
              <a:ext uri="{FF2B5EF4-FFF2-40B4-BE49-F238E27FC236}">
                <a16:creationId xmlns:a16="http://schemas.microsoft.com/office/drawing/2014/main" id="{0B2E390E-14B1-46D7-9A05-C6A3E337C5AC}"/>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lvl1pPr>
          </a:lstStyle>
          <a:p>
            <a:r>
              <a:rPr lang="en-US"/>
              <a:t>Add Your Title Here</a:t>
            </a:r>
          </a:p>
        </p:txBody>
      </p:sp>
      <p:sp>
        <p:nvSpPr>
          <p:cNvPr id="28" name="Picture Placeholder 27">
            <a:extLst>
              <a:ext uri="{FF2B5EF4-FFF2-40B4-BE49-F238E27FC236}">
                <a16:creationId xmlns:a16="http://schemas.microsoft.com/office/drawing/2014/main" id="{848105D2-ACDD-4496-98B1-E94702630DEB}"/>
              </a:ext>
            </a:extLst>
          </p:cNvPr>
          <p:cNvSpPr>
            <a:spLocks noGrp="1"/>
          </p:cNvSpPr>
          <p:nvPr>
            <p:ph type="pic" sz="quarter" idx="13"/>
          </p:nvPr>
        </p:nvSpPr>
        <p:spPr>
          <a:xfrm>
            <a:off x="7059010" y="2872"/>
            <a:ext cx="5132989" cy="6855127"/>
          </a:xfrm>
          <a:custGeom>
            <a:avLst/>
            <a:gdLst>
              <a:gd name="connsiteX0" fmla="*/ 2125217 w 5132989"/>
              <a:gd name="connsiteY0" fmla="*/ 0 h 6855127"/>
              <a:gd name="connsiteX1" fmla="*/ 5132989 w 5132989"/>
              <a:gd name="connsiteY1" fmla="*/ 0 h 6855127"/>
              <a:gd name="connsiteX2" fmla="*/ 5132989 w 5132989"/>
              <a:gd name="connsiteY2" fmla="*/ 2638284 h 6855127"/>
              <a:gd name="connsiteX3" fmla="*/ 4644292 w 5132989"/>
              <a:gd name="connsiteY3" fmla="*/ 3426128 h 6855127"/>
              <a:gd name="connsiteX4" fmla="*/ 5132989 w 5132989"/>
              <a:gd name="connsiteY4" fmla="*/ 4213972 h 6855127"/>
              <a:gd name="connsiteX5" fmla="*/ 5132989 w 5132989"/>
              <a:gd name="connsiteY5" fmla="*/ 6855127 h 6855127"/>
              <a:gd name="connsiteX6" fmla="*/ 2126997 w 5132989"/>
              <a:gd name="connsiteY6" fmla="*/ 6855127 h 6855127"/>
              <a:gd name="connsiteX7" fmla="*/ 0 w 5132989"/>
              <a:gd name="connsiteY7" fmla="*/ 3426128 h 685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32989" h="6855127">
                <a:moveTo>
                  <a:pt x="2125217" y="0"/>
                </a:moveTo>
                <a:lnTo>
                  <a:pt x="5132989" y="0"/>
                </a:lnTo>
                <a:lnTo>
                  <a:pt x="5132989" y="2638284"/>
                </a:lnTo>
                <a:lnTo>
                  <a:pt x="4644292" y="3426128"/>
                </a:lnTo>
                <a:lnTo>
                  <a:pt x="5132989" y="4213972"/>
                </a:lnTo>
                <a:lnTo>
                  <a:pt x="5132989" y="6855127"/>
                </a:lnTo>
                <a:lnTo>
                  <a:pt x="2126997" y="6855127"/>
                </a:lnTo>
                <a:lnTo>
                  <a:pt x="0" y="3426128"/>
                </a:lnTo>
                <a:close/>
              </a:path>
            </a:pathLst>
          </a:custGeom>
          <a:solidFill>
            <a:schemeClr val="bg2">
              <a:lumMod val="85000"/>
            </a:schemeClr>
          </a:solidFill>
        </p:spPr>
        <p:txBody>
          <a:bodyPr wrap="square">
            <a:noAutofit/>
          </a:bodyPr>
          <a:lstStyle>
            <a:lvl1pPr>
              <a:defRPr sz="1200"/>
            </a:lvl1pPr>
          </a:lstStyle>
          <a:p>
            <a:endParaRPr lang="en-US"/>
          </a:p>
        </p:txBody>
      </p:sp>
      <p:sp>
        <p:nvSpPr>
          <p:cNvPr id="14" name="Freeform: Shape 13">
            <a:extLst>
              <a:ext uri="{FF2B5EF4-FFF2-40B4-BE49-F238E27FC236}">
                <a16:creationId xmlns:a16="http://schemas.microsoft.com/office/drawing/2014/main" id="{452259D0-6B7D-4326-895F-2BA4277992A2}"/>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C9C53CC-3F5C-42BE-A0F9-E6A9B691FDCB}"/>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20" name="Group 19">
            <a:extLst>
              <a:ext uri="{FF2B5EF4-FFF2-40B4-BE49-F238E27FC236}">
                <a16:creationId xmlns:a16="http://schemas.microsoft.com/office/drawing/2014/main" id="{5F9674D6-4125-4FA9-9359-96654A2C3DAE}"/>
              </a:ext>
            </a:extLst>
          </p:cNvPr>
          <p:cNvGrpSpPr/>
          <p:nvPr userDrawn="1"/>
        </p:nvGrpSpPr>
        <p:grpSpPr>
          <a:xfrm>
            <a:off x="208820" y="6475981"/>
            <a:ext cx="798768" cy="206439"/>
            <a:chOff x="793077" y="5188859"/>
            <a:chExt cx="945562" cy="244378"/>
          </a:xfrm>
          <a:solidFill>
            <a:schemeClr val="accent1"/>
          </a:solidFill>
        </p:grpSpPr>
        <p:sp>
          <p:nvSpPr>
            <p:cNvPr id="21" name="Freeform 26">
              <a:extLst>
                <a:ext uri="{FF2B5EF4-FFF2-40B4-BE49-F238E27FC236}">
                  <a16:creationId xmlns:a16="http://schemas.microsoft.com/office/drawing/2014/main" id="{E9C8F71E-EEE3-41FF-B1C3-DCE9D25F2D0A}"/>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8">
              <a:extLst>
                <a:ext uri="{FF2B5EF4-FFF2-40B4-BE49-F238E27FC236}">
                  <a16:creationId xmlns:a16="http://schemas.microsoft.com/office/drawing/2014/main" id="{6B7583A8-08CD-4B76-94E4-BE209C9BCF18}"/>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0">
              <a:extLst>
                <a:ext uri="{FF2B5EF4-FFF2-40B4-BE49-F238E27FC236}">
                  <a16:creationId xmlns:a16="http://schemas.microsoft.com/office/drawing/2014/main" id="{AAB08484-50D2-4535-9EE0-28593DEDCAEA}"/>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6799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P spid="19"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38AE6A26-7F2E-4E3E-8474-C8043DCE8520}"/>
              </a:ext>
            </a:extLst>
          </p:cNvPr>
          <p:cNvSpPr>
            <a:spLocks noGrp="1"/>
          </p:cNvSpPr>
          <p:nvPr>
            <p:ph type="pic" sz="quarter" idx="10"/>
          </p:nvPr>
        </p:nvSpPr>
        <p:spPr>
          <a:xfrm>
            <a:off x="1032254" y="1417642"/>
            <a:ext cx="3284595" cy="3071332"/>
          </a:xfrm>
          <a:custGeom>
            <a:avLst/>
            <a:gdLst>
              <a:gd name="connsiteX0" fmla="*/ 0 w 3284595"/>
              <a:gd name="connsiteY0" fmla="*/ 0 h 3071332"/>
              <a:gd name="connsiteX1" fmla="*/ 3074058 w 3284595"/>
              <a:gd name="connsiteY1" fmla="*/ 988887 h 3071332"/>
              <a:gd name="connsiteX2" fmla="*/ 3284595 w 3284595"/>
              <a:gd name="connsiteY2" fmla="*/ 3071332 h 3071332"/>
              <a:gd name="connsiteX3" fmla="*/ 203004 w 3284595"/>
              <a:gd name="connsiteY3" fmla="*/ 2851225 h 3071332"/>
              <a:gd name="connsiteX4" fmla="*/ 0 w 3284595"/>
              <a:gd name="connsiteY4" fmla="*/ 0 h 3071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4595" h="3071332">
                <a:moveTo>
                  <a:pt x="0" y="0"/>
                </a:moveTo>
                <a:lnTo>
                  <a:pt x="3074058" y="988887"/>
                </a:lnTo>
                <a:lnTo>
                  <a:pt x="3284595" y="3071332"/>
                </a:lnTo>
                <a:lnTo>
                  <a:pt x="203004" y="2851225"/>
                </a:lnTo>
                <a:cubicBezTo>
                  <a:pt x="164724" y="2010339"/>
                  <a:pt x="47849" y="802607"/>
                  <a:pt x="0" y="0"/>
                </a:cubicBezTo>
                <a:close/>
              </a:path>
            </a:pathLst>
          </a:custGeom>
          <a:solidFill>
            <a:schemeClr val="bg2">
              <a:lumMod val="85000"/>
            </a:schemeClr>
          </a:solidFill>
        </p:spPr>
        <p:txBody>
          <a:bodyPr wrap="square">
            <a:noAutofit/>
          </a:bodyPr>
          <a:lstStyle>
            <a:lvl1pPr>
              <a:defRPr sz="1200"/>
            </a:lvl1pPr>
          </a:lstStyle>
          <a:p>
            <a:endParaRPr lang="en-US"/>
          </a:p>
        </p:txBody>
      </p:sp>
      <p:sp>
        <p:nvSpPr>
          <p:cNvPr id="13" name="Freeform: Shape 12">
            <a:extLst>
              <a:ext uri="{FF2B5EF4-FFF2-40B4-BE49-F238E27FC236}">
                <a16:creationId xmlns:a16="http://schemas.microsoft.com/office/drawing/2014/main" id="{21076C5A-8695-4FEF-AE50-54819FD7ED41}"/>
              </a:ext>
            </a:extLst>
          </p:cNvPr>
          <p:cNvSpPr/>
          <p:nvPr userDrawn="1"/>
        </p:nvSpPr>
        <p:spPr>
          <a:xfrm rot="19472792">
            <a:off x="6446055" y="1638575"/>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0">
            <a:extLst>
              <a:ext uri="{FF2B5EF4-FFF2-40B4-BE49-F238E27FC236}">
                <a16:creationId xmlns:a16="http://schemas.microsoft.com/office/drawing/2014/main" id="{103E3549-5A55-4EE9-BA8A-293C6FE3BF0B}"/>
              </a:ext>
            </a:extLst>
          </p:cNvPr>
          <p:cNvSpPr>
            <a:spLocks noGrp="1"/>
          </p:cNvSpPr>
          <p:nvPr>
            <p:ph type="title" hasCustomPrompt="1"/>
          </p:nvPr>
        </p:nvSpPr>
        <p:spPr>
          <a:xfrm>
            <a:off x="6590747" y="1707585"/>
            <a:ext cx="6771290" cy="823848"/>
          </a:xfrm>
        </p:spPr>
        <p:txBody>
          <a:bodyPr wrap="square" tIns="144000" bIns="108000">
            <a:spAutoFit/>
          </a:bodyPr>
          <a:lstStyle>
            <a:lvl1pPr>
              <a:defRPr sz="4000" b="1"/>
            </a:lvl1pPr>
          </a:lstStyle>
          <a:p>
            <a:r>
              <a:rPr lang="en-US"/>
              <a:t>Add Your Title Here</a:t>
            </a:r>
          </a:p>
        </p:txBody>
      </p:sp>
      <p:sp>
        <p:nvSpPr>
          <p:cNvPr id="19" name="Freeform: Shape 18">
            <a:extLst>
              <a:ext uri="{FF2B5EF4-FFF2-40B4-BE49-F238E27FC236}">
                <a16:creationId xmlns:a16="http://schemas.microsoft.com/office/drawing/2014/main" id="{B97C6745-29BD-4C4F-9B0F-89EE6F02BFA9}"/>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3EFCA6-EBA7-4485-94A3-F51CB383B6FB}"/>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22" name="Group 21">
            <a:extLst>
              <a:ext uri="{FF2B5EF4-FFF2-40B4-BE49-F238E27FC236}">
                <a16:creationId xmlns:a16="http://schemas.microsoft.com/office/drawing/2014/main" id="{D4614726-09DD-4265-931A-AEEE62BC12B0}"/>
              </a:ext>
            </a:extLst>
          </p:cNvPr>
          <p:cNvGrpSpPr/>
          <p:nvPr userDrawn="1"/>
        </p:nvGrpSpPr>
        <p:grpSpPr>
          <a:xfrm>
            <a:off x="208820" y="6475981"/>
            <a:ext cx="798768" cy="206439"/>
            <a:chOff x="793077" y="5188859"/>
            <a:chExt cx="945562" cy="244378"/>
          </a:xfrm>
          <a:solidFill>
            <a:schemeClr val="accent1"/>
          </a:solidFill>
        </p:grpSpPr>
        <p:sp>
          <p:nvSpPr>
            <p:cNvPr id="23" name="Freeform 26">
              <a:extLst>
                <a:ext uri="{FF2B5EF4-FFF2-40B4-BE49-F238E27FC236}">
                  <a16:creationId xmlns:a16="http://schemas.microsoft.com/office/drawing/2014/main" id="{55438475-A7AD-4D4D-8379-811392CBF723}"/>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8">
              <a:extLst>
                <a:ext uri="{FF2B5EF4-FFF2-40B4-BE49-F238E27FC236}">
                  <a16:creationId xmlns:a16="http://schemas.microsoft.com/office/drawing/2014/main" id="{9E561F35-F92B-4052-BA7F-06EA58CF2096}"/>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0">
              <a:extLst>
                <a:ext uri="{FF2B5EF4-FFF2-40B4-BE49-F238E27FC236}">
                  <a16:creationId xmlns:a16="http://schemas.microsoft.com/office/drawing/2014/main" id="{BEE659EA-FF39-4178-8F74-96D5D56E3977}"/>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42535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1" grpId="0"/>
    </p:bldLst>
  </p:timing>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39AEC62F-E833-4DE9-82F6-37512F55AC81}"/>
              </a:ext>
            </a:extLst>
          </p:cNvPr>
          <p:cNvSpPr/>
          <p:nvPr userDrawn="1"/>
        </p:nvSpPr>
        <p:spPr>
          <a:xfrm rot="19472792">
            <a:off x="671952" y="688998"/>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0">
            <a:extLst>
              <a:ext uri="{FF2B5EF4-FFF2-40B4-BE49-F238E27FC236}">
                <a16:creationId xmlns:a16="http://schemas.microsoft.com/office/drawing/2014/main" id="{0B2E390E-14B1-46D7-9A05-C6A3E337C5AC}"/>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lvl1pPr>
          </a:lstStyle>
          <a:p>
            <a:r>
              <a:rPr lang="en-US"/>
              <a:t>Add Your Title Here</a:t>
            </a:r>
          </a:p>
        </p:txBody>
      </p:sp>
      <p:sp>
        <p:nvSpPr>
          <p:cNvPr id="19" name="Picture Placeholder 4">
            <a:extLst>
              <a:ext uri="{FF2B5EF4-FFF2-40B4-BE49-F238E27FC236}">
                <a16:creationId xmlns:a16="http://schemas.microsoft.com/office/drawing/2014/main" id="{FD72A52C-859E-4CD0-82C3-D5DE67FC58C7}"/>
              </a:ext>
            </a:extLst>
          </p:cNvPr>
          <p:cNvSpPr>
            <a:spLocks noGrp="1"/>
          </p:cNvSpPr>
          <p:nvPr>
            <p:ph type="pic" sz="quarter" idx="10"/>
          </p:nvPr>
        </p:nvSpPr>
        <p:spPr>
          <a:xfrm>
            <a:off x="6961747" y="2396359"/>
            <a:ext cx="2056129" cy="3481068"/>
          </a:xfrm>
          <a:custGeom>
            <a:avLst/>
            <a:gdLst>
              <a:gd name="connsiteX0" fmla="*/ 0 w 2058445"/>
              <a:gd name="connsiteY0" fmla="*/ 343081 h 3619373"/>
              <a:gd name="connsiteX1" fmla="*/ 343081 w 2058445"/>
              <a:gd name="connsiteY1" fmla="*/ 0 h 3619373"/>
              <a:gd name="connsiteX2" fmla="*/ 1715364 w 2058445"/>
              <a:gd name="connsiteY2" fmla="*/ 0 h 3619373"/>
              <a:gd name="connsiteX3" fmla="*/ 2058445 w 2058445"/>
              <a:gd name="connsiteY3" fmla="*/ 343081 h 3619373"/>
              <a:gd name="connsiteX4" fmla="*/ 2058445 w 2058445"/>
              <a:gd name="connsiteY4" fmla="*/ 3276292 h 3619373"/>
              <a:gd name="connsiteX5" fmla="*/ 1715364 w 2058445"/>
              <a:gd name="connsiteY5" fmla="*/ 3619373 h 3619373"/>
              <a:gd name="connsiteX6" fmla="*/ 343081 w 2058445"/>
              <a:gd name="connsiteY6" fmla="*/ 3619373 h 3619373"/>
              <a:gd name="connsiteX7" fmla="*/ 0 w 2058445"/>
              <a:gd name="connsiteY7" fmla="*/ 3276292 h 3619373"/>
              <a:gd name="connsiteX8" fmla="*/ 0 w 2058445"/>
              <a:gd name="connsiteY8" fmla="*/ 343081 h 3619373"/>
              <a:gd name="connsiteX0" fmla="*/ 0 w 2058445"/>
              <a:gd name="connsiteY0" fmla="*/ 343081 h 3619373"/>
              <a:gd name="connsiteX1" fmla="*/ 343081 w 2058445"/>
              <a:gd name="connsiteY1" fmla="*/ 0 h 3619373"/>
              <a:gd name="connsiteX2" fmla="*/ 1715364 w 2058445"/>
              <a:gd name="connsiteY2" fmla="*/ 0 h 3619373"/>
              <a:gd name="connsiteX3" fmla="*/ 2058445 w 2058445"/>
              <a:gd name="connsiteY3" fmla="*/ 343081 h 3619373"/>
              <a:gd name="connsiteX4" fmla="*/ 2025280 w 2058445"/>
              <a:gd name="connsiteY4" fmla="*/ 2925693 h 3619373"/>
              <a:gd name="connsiteX5" fmla="*/ 1715364 w 2058445"/>
              <a:gd name="connsiteY5" fmla="*/ 3619373 h 3619373"/>
              <a:gd name="connsiteX6" fmla="*/ 343081 w 2058445"/>
              <a:gd name="connsiteY6" fmla="*/ 3619373 h 3619373"/>
              <a:gd name="connsiteX7" fmla="*/ 0 w 2058445"/>
              <a:gd name="connsiteY7" fmla="*/ 3276292 h 3619373"/>
              <a:gd name="connsiteX8" fmla="*/ 0 w 2058445"/>
              <a:gd name="connsiteY8" fmla="*/ 343081 h 3619373"/>
              <a:gd name="connsiteX0" fmla="*/ 0 w 2084550"/>
              <a:gd name="connsiteY0" fmla="*/ 343081 h 3619373"/>
              <a:gd name="connsiteX1" fmla="*/ 343081 w 2084550"/>
              <a:gd name="connsiteY1" fmla="*/ 0 h 3619373"/>
              <a:gd name="connsiteX2" fmla="*/ 1715364 w 2084550"/>
              <a:gd name="connsiteY2" fmla="*/ 0 h 3619373"/>
              <a:gd name="connsiteX3" fmla="*/ 2058445 w 2084550"/>
              <a:gd name="connsiteY3" fmla="*/ 343081 h 3619373"/>
              <a:gd name="connsiteX4" fmla="*/ 2025280 w 2084550"/>
              <a:gd name="connsiteY4" fmla="*/ 2925693 h 3619373"/>
              <a:gd name="connsiteX5" fmla="*/ 1990158 w 2084550"/>
              <a:gd name="connsiteY5" fmla="*/ 3297201 h 3619373"/>
              <a:gd name="connsiteX6" fmla="*/ 343081 w 2084550"/>
              <a:gd name="connsiteY6" fmla="*/ 3619373 h 3619373"/>
              <a:gd name="connsiteX7" fmla="*/ 0 w 2084550"/>
              <a:gd name="connsiteY7" fmla="*/ 3276292 h 3619373"/>
              <a:gd name="connsiteX8" fmla="*/ 0 w 2084550"/>
              <a:gd name="connsiteY8" fmla="*/ 343081 h 3619373"/>
              <a:gd name="connsiteX0" fmla="*/ 0 w 2086110"/>
              <a:gd name="connsiteY0" fmla="*/ 343081 h 3619373"/>
              <a:gd name="connsiteX1" fmla="*/ 343081 w 2086110"/>
              <a:gd name="connsiteY1" fmla="*/ 0 h 3619373"/>
              <a:gd name="connsiteX2" fmla="*/ 1715364 w 2086110"/>
              <a:gd name="connsiteY2" fmla="*/ 0 h 3619373"/>
              <a:gd name="connsiteX3" fmla="*/ 2058445 w 2086110"/>
              <a:gd name="connsiteY3" fmla="*/ 343081 h 3619373"/>
              <a:gd name="connsiteX4" fmla="*/ 2030018 w 2086110"/>
              <a:gd name="connsiteY4" fmla="*/ 2878315 h 3619373"/>
              <a:gd name="connsiteX5" fmla="*/ 1990158 w 2086110"/>
              <a:gd name="connsiteY5" fmla="*/ 3297201 h 3619373"/>
              <a:gd name="connsiteX6" fmla="*/ 343081 w 2086110"/>
              <a:gd name="connsiteY6" fmla="*/ 3619373 h 3619373"/>
              <a:gd name="connsiteX7" fmla="*/ 0 w 2086110"/>
              <a:gd name="connsiteY7" fmla="*/ 3276292 h 3619373"/>
              <a:gd name="connsiteX8" fmla="*/ 0 w 2086110"/>
              <a:gd name="connsiteY8" fmla="*/ 343081 h 3619373"/>
              <a:gd name="connsiteX0" fmla="*/ 0 w 2073762"/>
              <a:gd name="connsiteY0" fmla="*/ 343081 h 3619373"/>
              <a:gd name="connsiteX1" fmla="*/ 343081 w 2073762"/>
              <a:gd name="connsiteY1" fmla="*/ 0 h 3619373"/>
              <a:gd name="connsiteX2" fmla="*/ 1715364 w 2073762"/>
              <a:gd name="connsiteY2" fmla="*/ 0 h 3619373"/>
              <a:gd name="connsiteX3" fmla="*/ 2058445 w 2073762"/>
              <a:gd name="connsiteY3" fmla="*/ 343081 h 3619373"/>
              <a:gd name="connsiteX4" fmla="*/ 2030018 w 2073762"/>
              <a:gd name="connsiteY4" fmla="*/ 2878315 h 3619373"/>
              <a:gd name="connsiteX5" fmla="*/ 1990158 w 2073762"/>
              <a:gd name="connsiteY5" fmla="*/ 3297201 h 3619373"/>
              <a:gd name="connsiteX6" fmla="*/ 343081 w 2073762"/>
              <a:gd name="connsiteY6" fmla="*/ 3619373 h 3619373"/>
              <a:gd name="connsiteX7" fmla="*/ 0 w 2073762"/>
              <a:gd name="connsiteY7" fmla="*/ 3276292 h 3619373"/>
              <a:gd name="connsiteX8" fmla="*/ 0 w 2073762"/>
              <a:gd name="connsiteY8" fmla="*/ 343081 h 3619373"/>
              <a:gd name="connsiteX0" fmla="*/ 0 w 2073762"/>
              <a:gd name="connsiteY0" fmla="*/ 347842 h 3624134"/>
              <a:gd name="connsiteX1" fmla="*/ 343081 w 2073762"/>
              <a:gd name="connsiteY1" fmla="*/ 4761 h 3624134"/>
              <a:gd name="connsiteX2" fmla="*/ 1715364 w 2073762"/>
              <a:gd name="connsiteY2" fmla="*/ 4761 h 3624134"/>
              <a:gd name="connsiteX3" fmla="*/ 1347772 w 2073762"/>
              <a:gd name="connsiteY3" fmla="*/ 148854 h 3624134"/>
              <a:gd name="connsiteX4" fmla="*/ 2030018 w 2073762"/>
              <a:gd name="connsiteY4" fmla="*/ 2883076 h 3624134"/>
              <a:gd name="connsiteX5" fmla="*/ 1990158 w 2073762"/>
              <a:gd name="connsiteY5" fmla="*/ 3301962 h 3624134"/>
              <a:gd name="connsiteX6" fmla="*/ 343081 w 2073762"/>
              <a:gd name="connsiteY6" fmla="*/ 3624134 h 3624134"/>
              <a:gd name="connsiteX7" fmla="*/ 0 w 2073762"/>
              <a:gd name="connsiteY7" fmla="*/ 3281053 h 3624134"/>
              <a:gd name="connsiteX8" fmla="*/ 0 w 2073762"/>
              <a:gd name="connsiteY8" fmla="*/ 347842 h 3624134"/>
              <a:gd name="connsiteX0" fmla="*/ 0 w 2073762"/>
              <a:gd name="connsiteY0" fmla="*/ 343081 h 3619373"/>
              <a:gd name="connsiteX1" fmla="*/ 343081 w 2073762"/>
              <a:gd name="connsiteY1" fmla="*/ 0 h 3619373"/>
              <a:gd name="connsiteX2" fmla="*/ 900458 w 2073762"/>
              <a:gd name="connsiteY2" fmla="*/ 18951 h 3619373"/>
              <a:gd name="connsiteX3" fmla="*/ 1347772 w 2073762"/>
              <a:gd name="connsiteY3" fmla="*/ 144093 h 3619373"/>
              <a:gd name="connsiteX4" fmla="*/ 2030018 w 2073762"/>
              <a:gd name="connsiteY4" fmla="*/ 2878315 h 3619373"/>
              <a:gd name="connsiteX5" fmla="*/ 1990158 w 2073762"/>
              <a:gd name="connsiteY5" fmla="*/ 3297201 h 3619373"/>
              <a:gd name="connsiteX6" fmla="*/ 343081 w 2073762"/>
              <a:gd name="connsiteY6" fmla="*/ 3619373 h 3619373"/>
              <a:gd name="connsiteX7" fmla="*/ 0 w 2073762"/>
              <a:gd name="connsiteY7" fmla="*/ 3276292 h 3619373"/>
              <a:gd name="connsiteX8" fmla="*/ 0 w 2073762"/>
              <a:gd name="connsiteY8" fmla="*/ 343081 h 3619373"/>
              <a:gd name="connsiteX0" fmla="*/ 0 w 2073762"/>
              <a:gd name="connsiteY0" fmla="*/ 343081 h 3619373"/>
              <a:gd name="connsiteX1" fmla="*/ 343081 w 2073762"/>
              <a:gd name="connsiteY1" fmla="*/ 0 h 3619373"/>
              <a:gd name="connsiteX2" fmla="*/ 900458 w 2073762"/>
              <a:gd name="connsiteY2" fmla="*/ 18951 h 3619373"/>
              <a:gd name="connsiteX3" fmla="*/ 1347772 w 2073762"/>
              <a:gd name="connsiteY3" fmla="*/ 144093 h 3619373"/>
              <a:gd name="connsiteX4" fmla="*/ 2030018 w 2073762"/>
              <a:gd name="connsiteY4" fmla="*/ 2878315 h 3619373"/>
              <a:gd name="connsiteX5" fmla="*/ 1990158 w 2073762"/>
              <a:gd name="connsiteY5" fmla="*/ 3297201 h 3619373"/>
              <a:gd name="connsiteX6" fmla="*/ 343081 w 2073762"/>
              <a:gd name="connsiteY6" fmla="*/ 3619373 h 3619373"/>
              <a:gd name="connsiteX7" fmla="*/ 0 w 2073762"/>
              <a:gd name="connsiteY7" fmla="*/ 3276292 h 3619373"/>
              <a:gd name="connsiteX8" fmla="*/ 0 w 2073762"/>
              <a:gd name="connsiteY8" fmla="*/ 343081 h 3619373"/>
              <a:gd name="connsiteX0" fmla="*/ 0 w 2073762"/>
              <a:gd name="connsiteY0" fmla="*/ 343081 h 3619373"/>
              <a:gd name="connsiteX1" fmla="*/ 343081 w 2073762"/>
              <a:gd name="connsiteY1" fmla="*/ 0 h 3619373"/>
              <a:gd name="connsiteX2" fmla="*/ 900458 w 2073762"/>
              <a:gd name="connsiteY2" fmla="*/ 18951 h 3619373"/>
              <a:gd name="connsiteX3" fmla="*/ 1347772 w 2073762"/>
              <a:gd name="connsiteY3" fmla="*/ 144093 h 3619373"/>
              <a:gd name="connsiteX4" fmla="*/ 2030018 w 2073762"/>
              <a:gd name="connsiteY4" fmla="*/ 2878315 h 3619373"/>
              <a:gd name="connsiteX5" fmla="*/ 1990158 w 2073762"/>
              <a:gd name="connsiteY5" fmla="*/ 3297201 h 3619373"/>
              <a:gd name="connsiteX6" fmla="*/ 343081 w 2073762"/>
              <a:gd name="connsiteY6" fmla="*/ 3619373 h 3619373"/>
              <a:gd name="connsiteX7" fmla="*/ 0 w 2073762"/>
              <a:gd name="connsiteY7" fmla="*/ 3276292 h 3619373"/>
              <a:gd name="connsiteX8" fmla="*/ 0 w 2073762"/>
              <a:gd name="connsiteY8" fmla="*/ 343081 h 3619373"/>
              <a:gd name="connsiteX0" fmla="*/ 0 w 2073762"/>
              <a:gd name="connsiteY0" fmla="*/ 343081 h 3619373"/>
              <a:gd name="connsiteX1" fmla="*/ 343081 w 2073762"/>
              <a:gd name="connsiteY1" fmla="*/ 0 h 3619373"/>
              <a:gd name="connsiteX2" fmla="*/ 900458 w 2073762"/>
              <a:gd name="connsiteY2" fmla="*/ 18951 h 3619373"/>
              <a:gd name="connsiteX3" fmla="*/ 1347772 w 2073762"/>
              <a:gd name="connsiteY3" fmla="*/ 144093 h 3619373"/>
              <a:gd name="connsiteX4" fmla="*/ 2030018 w 2073762"/>
              <a:gd name="connsiteY4" fmla="*/ 2878315 h 3619373"/>
              <a:gd name="connsiteX5" fmla="*/ 1990158 w 2073762"/>
              <a:gd name="connsiteY5" fmla="*/ 3297201 h 3619373"/>
              <a:gd name="connsiteX6" fmla="*/ 343081 w 2073762"/>
              <a:gd name="connsiteY6" fmla="*/ 3619373 h 3619373"/>
              <a:gd name="connsiteX7" fmla="*/ 0 w 2073762"/>
              <a:gd name="connsiteY7" fmla="*/ 3276292 h 3619373"/>
              <a:gd name="connsiteX8" fmla="*/ 0 w 2073762"/>
              <a:gd name="connsiteY8" fmla="*/ 343081 h 3619373"/>
              <a:gd name="connsiteX0" fmla="*/ 0 w 2125878"/>
              <a:gd name="connsiteY0" fmla="*/ 141994 h 3626750"/>
              <a:gd name="connsiteX1" fmla="*/ 395197 w 2125878"/>
              <a:gd name="connsiteY1" fmla="*/ 7377 h 3626750"/>
              <a:gd name="connsiteX2" fmla="*/ 952574 w 2125878"/>
              <a:gd name="connsiteY2" fmla="*/ 26328 h 3626750"/>
              <a:gd name="connsiteX3" fmla="*/ 1399888 w 2125878"/>
              <a:gd name="connsiteY3" fmla="*/ 151470 h 3626750"/>
              <a:gd name="connsiteX4" fmla="*/ 2082134 w 2125878"/>
              <a:gd name="connsiteY4" fmla="*/ 2885692 h 3626750"/>
              <a:gd name="connsiteX5" fmla="*/ 2042274 w 2125878"/>
              <a:gd name="connsiteY5" fmla="*/ 3304578 h 3626750"/>
              <a:gd name="connsiteX6" fmla="*/ 395197 w 2125878"/>
              <a:gd name="connsiteY6" fmla="*/ 3626750 h 3626750"/>
              <a:gd name="connsiteX7" fmla="*/ 52116 w 2125878"/>
              <a:gd name="connsiteY7" fmla="*/ 3283669 h 3626750"/>
              <a:gd name="connsiteX8" fmla="*/ 0 w 2125878"/>
              <a:gd name="connsiteY8" fmla="*/ 141994 h 3626750"/>
              <a:gd name="connsiteX0" fmla="*/ 0 w 2125878"/>
              <a:gd name="connsiteY0" fmla="*/ 141994 h 3626750"/>
              <a:gd name="connsiteX1" fmla="*/ 395197 w 2125878"/>
              <a:gd name="connsiteY1" fmla="*/ 7377 h 3626750"/>
              <a:gd name="connsiteX2" fmla="*/ 952574 w 2125878"/>
              <a:gd name="connsiteY2" fmla="*/ 26328 h 3626750"/>
              <a:gd name="connsiteX3" fmla="*/ 1399888 w 2125878"/>
              <a:gd name="connsiteY3" fmla="*/ 151470 h 3626750"/>
              <a:gd name="connsiteX4" fmla="*/ 2082134 w 2125878"/>
              <a:gd name="connsiteY4" fmla="*/ 2885692 h 3626750"/>
              <a:gd name="connsiteX5" fmla="*/ 2042274 w 2125878"/>
              <a:gd name="connsiteY5" fmla="*/ 3304578 h 3626750"/>
              <a:gd name="connsiteX6" fmla="*/ 395197 w 2125878"/>
              <a:gd name="connsiteY6" fmla="*/ 3626750 h 3626750"/>
              <a:gd name="connsiteX7" fmla="*/ 554326 w 2125878"/>
              <a:gd name="connsiteY7" fmla="*/ 3169961 h 3626750"/>
              <a:gd name="connsiteX8" fmla="*/ 0 w 2125878"/>
              <a:gd name="connsiteY8" fmla="*/ 141994 h 3626750"/>
              <a:gd name="connsiteX0" fmla="*/ 0 w 2125878"/>
              <a:gd name="connsiteY0" fmla="*/ 141994 h 3584110"/>
              <a:gd name="connsiteX1" fmla="*/ 395197 w 2125878"/>
              <a:gd name="connsiteY1" fmla="*/ 7377 h 3584110"/>
              <a:gd name="connsiteX2" fmla="*/ 952574 w 2125878"/>
              <a:gd name="connsiteY2" fmla="*/ 26328 h 3584110"/>
              <a:gd name="connsiteX3" fmla="*/ 1399888 w 2125878"/>
              <a:gd name="connsiteY3" fmla="*/ 151470 h 3584110"/>
              <a:gd name="connsiteX4" fmla="*/ 2082134 w 2125878"/>
              <a:gd name="connsiteY4" fmla="*/ 2885692 h 3584110"/>
              <a:gd name="connsiteX5" fmla="*/ 2042274 w 2125878"/>
              <a:gd name="connsiteY5" fmla="*/ 3304578 h 3584110"/>
              <a:gd name="connsiteX6" fmla="*/ 783698 w 2125878"/>
              <a:gd name="connsiteY6" fmla="*/ 3584110 h 3584110"/>
              <a:gd name="connsiteX7" fmla="*/ 554326 w 2125878"/>
              <a:gd name="connsiteY7" fmla="*/ 3169961 h 3584110"/>
              <a:gd name="connsiteX8" fmla="*/ 0 w 2125878"/>
              <a:gd name="connsiteY8" fmla="*/ 141994 h 3584110"/>
              <a:gd name="connsiteX0" fmla="*/ 0 w 2125878"/>
              <a:gd name="connsiteY0" fmla="*/ 141994 h 3588848"/>
              <a:gd name="connsiteX1" fmla="*/ 395197 w 2125878"/>
              <a:gd name="connsiteY1" fmla="*/ 7377 h 3588848"/>
              <a:gd name="connsiteX2" fmla="*/ 952574 w 2125878"/>
              <a:gd name="connsiteY2" fmla="*/ 26328 h 3588848"/>
              <a:gd name="connsiteX3" fmla="*/ 1399888 w 2125878"/>
              <a:gd name="connsiteY3" fmla="*/ 151470 h 3588848"/>
              <a:gd name="connsiteX4" fmla="*/ 2082134 w 2125878"/>
              <a:gd name="connsiteY4" fmla="*/ 2885692 h 3588848"/>
              <a:gd name="connsiteX5" fmla="*/ 2042274 w 2125878"/>
              <a:gd name="connsiteY5" fmla="*/ 3304578 h 3588848"/>
              <a:gd name="connsiteX6" fmla="*/ 826339 w 2125878"/>
              <a:gd name="connsiteY6" fmla="*/ 3588848 h 3588848"/>
              <a:gd name="connsiteX7" fmla="*/ 554326 w 2125878"/>
              <a:gd name="connsiteY7" fmla="*/ 3169961 h 3588848"/>
              <a:gd name="connsiteX8" fmla="*/ 0 w 2125878"/>
              <a:gd name="connsiteY8" fmla="*/ 141994 h 3588848"/>
              <a:gd name="connsiteX0" fmla="*/ 0 w 2125878"/>
              <a:gd name="connsiteY0" fmla="*/ 141994 h 3588848"/>
              <a:gd name="connsiteX1" fmla="*/ 395197 w 2125878"/>
              <a:gd name="connsiteY1" fmla="*/ 7377 h 3588848"/>
              <a:gd name="connsiteX2" fmla="*/ 952574 w 2125878"/>
              <a:gd name="connsiteY2" fmla="*/ 26328 h 3588848"/>
              <a:gd name="connsiteX3" fmla="*/ 1399888 w 2125878"/>
              <a:gd name="connsiteY3" fmla="*/ 151470 h 3588848"/>
              <a:gd name="connsiteX4" fmla="*/ 2082134 w 2125878"/>
              <a:gd name="connsiteY4" fmla="*/ 2885692 h 3588848"/>
              <a:gd name="connsiteX5" fmla="*/ 2042274 w 2125878"/>
              <a:gd name="connsiteY5" fmla="*/ 3304578 h 3588848"/>
              <a:gd name="connsiteX6" fmla="*/ 826339 w 2125878"/>
              <a:gd name="connsiteY6" fmla="*/ 3588848 h 3588848"/>
              <a:gd name="connsiteX7" fmla="*/ 525899 w 2125878"/>
              <a:gd name="connsiteY7" fmla="*/ 3165223 h 3588848"/>
              <a:gd name="connsiteX8" fmla="*/ 0 w 2125878"/>
              <a:gd name="connsiteY8" fmla="*/ 141994 h 3588848"/>
              <a:gd name="connsiteX0" fmla="*/ 0 w 2125878"/>
              <a:gd name="connsiteY0" fmla="*/ 141994 h 3588848"/>
              <a:gd name="connsiteX1" fmla="*/ 395197 w 2125878"/>
              <a:gd name="connsiteY1" fmla="*/ 7377 h 3588848"/>
              <a:gd name="connsiteX2" fmla="*/ 952574 w 2125878"/>
              <a:gd name="connsiteY2" fmla="*/ 26328 h 3588848"/>
              <a:gd name="connsiteX3" fmla="*/ 1399888 w 2125878"/>
              <a:gd name="connsiteY3" fmla="*/ 151470 h 3588848"/>
              <a:gd name="connsiteX4" fmla="*/ 2082134 w 2125878"/>
              <a:gd name="connsiteY4" fmla="*/ 2885692 h 3588848"/>
              <a:gd name="connsiteX5" fmla="*/ 2042274 w 2125878"/>
              <a:gd name="connsiteY5" fmla="*/ 3304578 h 3588848"/>
              <a:gd name="connsiteX6" fmla="*/ 826339 w 2125878"/>
              <a:gd name="connsiteY6" fmla="*/ 3588848 h 3588848"/>
              <a:gd name="connsiteX7" fmla="*/ 525899 w 2125878"/>
              <a:gd name="connsiteY7" fmla="*/ 3165223 h 3588848"/>
              <a:gd name="connsiteX8" fmla="*/ 0 w 2125878"/>
              <a:gd name="connsiteY8" fmla="*/ 141994 h 3588848"/>
              <a:gd name="connsiteX0" fmla="*/ 0 w 2125878"/>
              <a:gd name="connsiteY0" fmla="*/ 141994 h 3588848"/>
              <a:gd name="connsiteX1" fmla="*/ 395197 w 2125878"/>
              <a:gd name="connsiteY1" fmla="*/ 7377 h 3588848"/>
              <a:gd name="connsiteX2" fmla="*/ 952574 w 2125878"/>
              <a:gd name="connsiteY2" fmla="*/ 26328 h 3588848"/>
              <a:gd name="connsiteX3" fmla="*/ 1399888 w 2125878"/>
              <a:gd name="connsiteY3" fmla="*/ 151470 h 3588848"/>
              <a:gd name="connsiteX4" fmla="*/ 2082134 w 2125878"/>
              <a:gd name="connsiteY4" fmla="*/ 2885692 h 3588848"/>
              <a:gd name="connsiteX5" fmla="*/ 2042274 w 2125878"/>
              <a:gd name="connsiteY5" fmla="*/ 3304578 h 3588848"/>
              <a:gd name="connsiteX6" fmla="*/ 807388 w 2125878"/>
              <a:gd name="connsiteY6" fmla="*/ 3588848 h 3588848"/>
              <a:gd name="connsiteX7" fmla="*/ 525899 w 2125878"/>
              <a:gd name="connsiteY7" fmla="*/ 3165223 h 3588848"/>
              <a:gd name="connsiteX8" fmla="*/ 0 w 2125878"/>
              <a:gd name="connsiteY8" fmla="*/ 141994 h 3588848"/>
              <a:gd name="connsiteX0" fmla="*/ 0 w 2139254"/>
              <a:gd name="connsiteY0" fmla="*/ 141994 h 3588848"/>
              <a:gd name="connsiteX1" fmla="*/ 395197 w 2139254"/>
              <a:gd name="connsiteY1" fmla="*/ 7377 h 3588848"/>
              <a:gd name="connsiteX2" fmla="*/ 952574 w 2139254"/>
              <a:gd name="connsiteY2" fmla="*/ 26328 h 3588848"/>
              <a:gd name="connsiteX3" fmla="*/ 1399888 w 2139254"/>
              <a:gd name="connsiteY3" fmla="*/ 151470 h 3588848"/>
              <a:gd name="connsiteX4" fmla="*/ 2082134 w 2139254"/>
              <a:gd name="connsiteY4" fmla="*/ 2885692 h 3588848"/>
              <a:gd name="connsiteX5" fmla="*/ 2042274 w 2139254"/>
              <a:gd name="connsiteY5" fmla="*/ 3304578 h 3588848"/>
              <a:gd name="connsiteX6" fmla="*/ 807388 w 2139254"/>
              <a:gd name="connsiteY6" fmla="*/ 3588848 h 3588848"/>
              <a:gd name="connsiteX7" fmla="*/ 525899 w 2139254"/>
              <a:gd name="connsiteY7" fmla="*/ 3165223 h 3588848"/>
              <a:gd name="connsiteX8" fmla="*/ 0 w 2139254"/>
              <a:gd name="connsiteY8" fmla="*/ 141994 h 3588848"/>
              <a:gd name="connsiteX0" fmla="*/ 0 w 2116862"/>
              <a:gd name="connsiteY0" fmla="*/ 141994 h 3588848"/>
              <a:gd name="connsiteX1" fmla="*/ 395197 w 2116862"/>
              <a:gd name="connsiteY1" fmla="*/ 7377 h 3588848"/>
              <a:gd name="connsiteX2" fmla="*/ 952574 w 2116862"/>
              <a:gd name="connsiteY2" fmla="*/ 26328 h 3588848"/>
              <a:gd name="connsiteX3" fmla="*/ 1399888 w 2116862"/>
              <a:gd name="connsiteY3" fmla="*/ 151470 h 3588848"/>
              <a:gd name="connsiteX4" fmla="*/ 2082134 w 2116862"/>
              <a:gd name="connsiteY4" fmla="*/ 2885692 h 3588848"/>
              <a:gd name="connsiteX5" fmla="*/ 2042274 w 2116862"/>
              <a:gd name="connsiteY5" fmla="*/ 3304578 h 3588848"/>
              <a:gd name="connsiteX6" fmla="*/ 807388 w 2116862"/>
              <a:gd name="connsiteY6" fmla="*/ 3588848 h 3588848"/>
              <a:gd name="connsiteX7" fmla="*/ 525899 w 2116862"/>
              <a:gd name="connsiteY7" fmla="*/ 3165223 h 3588848"/>
              <a:gd name="connsiteX8" fmla="*/ 0 w 2116862"/>
              <a:gd name="connsiteY8" fmla="*/ 141994 h 3588848"/>
              <a:gd name="connsiteX0" fmla="*/ 0 w 2132846"/>
              <a:gd name="connsiteY0" fmla="*/ 141994 h 3588848"/>
              <a:gd name="connsiteX1" fmla="*/ 395197 w 2132846"/>
              <a:gd name="connsiteY1" fmla="*/ 7377 h 3588848"/>
              <a:gd name="connsiteX2" fmla="*/ 952574 w 2132846"/>
              <a:gd name="connsiteY2" fmla="*/ 26328 h 3588848"/>
              <a:gd name="connsiteX3" fmla="*/ 1399888 w 2132846"/>
              <a:gd name="connsiteY3" fmla="*/ 151470 h 3588848"/>
              <a:gd name="connsiteX4" fmla="*/ 2082134 w 2132846"/>
              <a:gd name="connsiteY4" fmla="*/ 2885692 h 3588848"/>
              <a:gd name="connsiteX5" fmla="*/ 2042274 w 2132846"/>
              <a:gd name="connsiteY5" fmla="*/ 3304578 h 3588848"/>
              <a:gd name="connsiteX6" fmla="*/ 807388 w 2132846"/>
              <a:gd name="connsiteY6" fmla="*/ 3588848 h 3588848"/>
              <a:gd name="connsiteX7" fmla="*/ 525899 w 2132846"/>
              <a:gd name="connsiteY7" fmla="*/ 3165223 h 3588848"/>
              <a:gd name="connsiteX8" fmla="*/ 0 w 2132846"/>
              <a:gd name="connsiteY8" fmla="*/ 141994 h 3588848"/>
              <a:gd name="connsiteX0" fmla="*/ 0 w 2129313"/>
              <a:gd name="connsiteY0" fmla="*/ 141994 h 3588848"/>
              <a:gd name="connsiteX1" fmla="*/ 395197 w 2129313"/>
              <a:gd name="connsiteY1" fmla="*/ 7377 h 3588848"/>
              <a:gd name="connsiteX2" fmla="*/ 952574 w 2129313"/>
              <a:gd name="connsiteY2" fmla="*/ 26328 h 3588848"/>
              <a:gd name="connsiteX3" fmla="*/ 1399888 w 2129313"/>
              <a:gd name="connsiteY3" fmla="*/ 151470 h 3588848"/>
              <a:gd name="connsiteX4" fmla="*/ 2074137 w 2129313"/>
              <a:gd name="connsiteY4" fmla="*/ 2883026 h 3588848"/>
              <a:gd name="connsiteX5" fmla="*/ 2042274 w 2129313"/>
              <a:gd name="connsiteY5" fmla="*/ 3304578 h 3588848"/>
              <a:gd name="connsiteX6" fmla="*/ 807388 w 2129313"/>
              <a:gd name="connsiteY6" fmla="*/ 3588848 h 3588848"/>
              <a:gd name="connsiteX7" fmla="*/ 525899 w 2129313"/>
              <a:gd name="connsiteY7" fmla="*/ 3165223 h 3588848"/>
              <a:gd name="connsiteX8" fmla="*/ 0 w 2129313"/>
              <a:gd name="connsiteY8" fmla="*/ 141994 h 3588848"/>
              <a:gd name="connsiteX0" fmla="*/ 0 w 2129313"/>
              <a:gd name="connsiteY0" fmla="*/ 156044 h 3602898"/>
              <a:gd name="connsiteX1" fmla="*/ 387199 w 2129313"/>
              <a:gd name="connsiteY1" fmla="*/ 2766 h 3602898"/>
              <a:gd name="connsiteX2" fmla="*/ 952574 w 2129313"/>
              <a:gd name="connsiteY2" fmla="*/ 40378 h 3602898"/>
              <a:gd name="connsiteX3" fmla="*/ 1399888 w 2129313"/>
              <a:gd name="connsiteY3" fmla="*/ 165520 h 3602898"/>
              <a:gd name="connsiteX4" fmla="*/ 2074137 w 2129313"/>
              <a:gd name="connsiteY4" fmla="*/ 2897076 h 3602898"/>
              <a:gd name="connsiteX5" fmla="*/ 2042274 w 2129313"/>
              <a:gd name="connsiteY5" fmla="*/ 3318628 h 3602898"/>
              <a:gd name="connsiteX6" fmla="*/ 807388 w 2129313"/>
              <a:gd name="connsiteY6" fmla="*/ 3602898 h 3602898"/>
              <a:gd name="connsiteX7" fmla="*/ 525899 w 2129313"/>
              <a:gd name="connsiteY7" fmla="*/ 3179273 h 3602898"/>
              <a:gd name="connsiteX8" fmla="*/ 0 w 2129313"/>
              <a:gd name="connsiteY8" fmla="*/ 156044 h 3602898"/>
              <a:gd name="connsiteX0" fmla="*/ 0 w 2129313"/>
              <a:gd name="connsiteY0" fmla="*/ 156044 h 3602898"/>
              <a:gd name="connsiteX1" fmla="*/ 387199 w 2129313"/>
              <a:gd name="connsiteY1" fmla="*/ 2766 h 3602898"/>
              <a:gd name="connsiteX2" fmla="*/ 952574 w 2129313"/>
              <a:gd name="connsiteY2" fmla="*/ 40378 h 3602898"/>
              <a:gd name="connsiteX3" fmla="*/ 1399888 w 2129313"/>
              <a:gd name="connsiteY3" fmla="*/ 165520 h 3602898"/>
              <a:gd name="connsiteX4" fmla="*/ 2074137 w 2129313"/>
              <a:gd name="connsiteY4" fmla="*/ 2897076 h 3602898"/>
              <a:gd name="connsiteX5" fmla="*/ 2042274 w 2129313"/>
              <a:gd name="connsiteY5" fmla="*/ 3318628 h 3602898"/>
              <a:gd name="connsiteX6" fmla="*/ 807388 w 2129313"/>
              <a:gd name="connsiteY6" fmla="*/ 3602898 h 3602898"/>
              <a:gd name="connsiteX7" fmla="*/ 525899 w 2129313"/>
              <a:gd name="connsiteY7" fmla="*/ 3179273 h 3602898"/>
              <a:gd name="connsiteX8" fmla="*/ 0 w 2129313"/>
              <a:gd name="connsiteY8" fmla="*/ 156044 h 3602898"/>
              <a:gd name="connsiteX0" fmla="*/ 0 w 2129313"/>
              <a:gd name="connsiteY0" fmla="*/ 156044 h 3602898"/>
              <a:gd name="connsiteX1" fmla="*/ 387199 w 2129313"/>
              <a:gd name="connsiteY1" fmla="*/ 2766 h 3602898"/>
              <a:gd name="connsiteX2" fmla="*/ 952574 w 2129313"/>
              <a:gd name="connsiteY2" fmla="*/ 40378 h 3602898"/>
              <a:gd name="connsiteX3" fmla="*/ 1399888 w 2129313"/>
              <a:gd name="connsiteY3" fmla="*/ 165520 h 3602898"/>
              <a:gd name="connsiteX4" fmla="*/ 2074137 w 2129313"/>
              <a:gd name="connsiteY4" fmla="*/ 2897076 h 3602898"/>
              <a:gd name="connsiteX5" fmla="*/ 2042274 w 2129313"/>
              <a:gd name="connsiteY5" fmla="*/ 3318628 h 3602898"/>
              <a:gd name="connsiteX6" fmla="*/ 807388 w 2129313"/>
              <a:gd name="connsiteY6" fmla="*/ 3602898 h 3602898"/>
              <a:gd name="connsiteX7" fmla="*/ 525899 w 2129313"/>
              <a:gd name="connsiteY7" fmla="*/ 3179273 h 3602898"/>
              <a:gd name="connsiteX8" fmla="*/ 0 w 2129313"/>
              <a:gd name="connsiteY8" fmla="*/ 156044 h 3602898"/>
              <a:gd name="connsiteX0" fmla="*/ 0 w 2129313"/>
              <a:gd name="connsiteY0" fmla="*/ 162472 h 3609326"/>
              <a:gd name="connsiteX1" fmla="*/ 387199 w 2129313"/>
              <a:gd name="connsiteY1" fmla="*/ 9194 h 3609326"/>
              <a:gd name="connsiteX2" fmla="*/ 952574 w 2129313"/>
              <a:gd name="connsiteY2" fmla="*/ 46806 h 3609326"/>
              <a:gd name="connsiteX3" fmla="*/ 1399888 w 2129313"/>
              <a:gd name="connsiteY3" fmla="*/ 171948 h 3609326"/>
              <a:gd name="connsiteX4" fmla="*/ 2074137 w 2129313"/>
              <a:gd name="connsiteY4" fmla="*/ 2903504 h 3609326"/>
              <a:gd name="connsiteX5" fmla="*/ 2042274 w 2129313"/>
              <a:gd name="connsiteY5" fmla="*/ 3325056 h 3609326"/>
              <a:gd name="connsiteX6" fmla="*/ 807388 w 2129313"/>
              <a:gd name="connsiteY6" fmla="*/ 3609326 h 3609326"/>
              <a:gd name="connsiteX7" fmla="*/ 525899 w 2129313"/>
              <a:gd name="connsiteY7" fmla="*/ 3185701 h 3609326"/>
              <a:gd name="connsiteX8" fmla="*/ 0 w 2129313"/>
              <a:gd name="connsiteY8" fmla="*/ 162472 h 3609326"/>
              <a:gd name="connsiteX0" fmla="*/ 2573 w 2131886"/>
              <a:gd name="connsiteY0" fmla="*/ 162472 h 3609326"/>
              <a:gd name="connsiteX1" fmla="*/ 389772 w 2131886"/>
              <a:gd name="connsiteY1" fmla="*/ 9194 h 3609326"/>
              <a:gd name="connsiteX2" fmla="*/ 955147 w 2131886"/>
              <a:gd name="connsiteY2" fmla="*/ 46806 h 3609326"/>
              <a:gd name="connsiteX3" fmla="*/ 1402461 w 2131886"/>
              <a:gd name="connsiteY3" fmla="*/ 171948 h 3609326"/>
              <a:gd name="connsiteX4" fmla="*/ 2076710 w 2131886"/>
              <a:gd name="connsiteY4" fmla="*/ 2903504 h 3609326"/>
              <a:gd name="connsiteX5" fmla="*/ 2044847 w 2131886"/>
              <a:gd name="connsiteY5" fmla="*/ 3325056 h 3609326"/>
              <a:gd name="connsiteX6" fmla="*/ 809961 w 2131886"/>
              <a:gd name="connsiteY6" fmla="*/ 3609326 h 3609326"/>
              <a:gd name="connsiteX7" fmla="*/ 528472 w 2131886"/>
              <a:gd name="connsiteY7" fmla="*/ 3185701 h 3609326"/>
              <a:gd name="connsiteX8" fmla="*/ 2573 w 2131886"/>
              <a:gd name="connsiteY8" fmla="*/ 162472 h 360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886" h="3609326">
                <a:moveTo>
                  <a:pt x="2573" y="162472"/>
                </a:moveTo>
                <a:cubicBezTo>
                  <a:pt x="-26752" y="-56331"/>
                  <a:pt x="200294" y="9194"/>
                  <a:pt x="389772" y="9194"/>
                </a:cubicBezTo>
                <a:lnTo>
                  <a:pt x="955147" y="46806"/>
                </a:lnTo>
                <a:cubicBezTo>
                  <a:pt x="1152623" y="60136"/>
                  <a:pt x="1319541" y="40498"/>
                  <a:pt x="1402461" y="171948"/>
                </a:cubicBezTo>
                <a:cubicBezTo>
                  <a:pt x="1639353" y="1149685"/>
                  <a:pt x="1825605" y="1902078"/>
                  <a:pt x="2076710" y="2903504"/>
                </a:cubicBezTo>
                <a:cubicBezTo>
                  <a:pt x="2119364" y="3103645"/>
                  <a:pt x="2189903" y="3262897"/>
                  <a:pt x="2044847" y="3325056"/>
                </a:cubicBezTo>
                <a:lnTo>
                  <a:pt x="809961" y="3609326"/>
                </a:lnTo>
                <a:cubicBezTo>
                  <a:pt x="620483" y="3609326"/>
                  <a:pt x="580588" y="3370442"/>
                  <a:pt x="528472" y="3185701"/>
                </a:cubicBezTo>
                <a:lnTo>
                  <a:pt x="2573" y="162472"/>
                </a:lnTo>
                <a:close/>
              </a:path>
            </a:pathLst>
          </a:custGeom>
          <a:solidFill>
            <a:schemeClr val="bg2">
              <a:lumMod val="85000"/>
            </a:schemeClr>
          </a:solidFill>
        </p:spPr>
        <p:txBody>
          <a:bodyPr>
            <a:normAutofit/>
          </a:bodyPr>
          <a:lstStyle>
            <a:lvl1pPr>
              <a:defRPr sz="1200"/>
            </a:lvl1pPr>
          </a:lstStyle>
          <a:p>
            <a:endParaRPr lang="en-US"/>
          </a:p>
        </p:txBody>
      </p:sp>
      <p:sp>
        <p:nvSpPr>
          <p:cNvPr id="14" name="Picture Placeholder 13">
            <a:extLst>
              <a:ext uri="{FF2B5EF4-FFF2-40B4-BE49-F238E27FC236}">
                <a16:creationId xmlns:a16="http://schemas.microsoft.com/office/drawing/2014/main" id="{E61CEDE1-3928-4188-919B-2E7317B588BB}"/>
              </a:ext>
            </a:extLst>
          </p:cNvPr>
          <p:cNvSpPr>
            <a:spLocks noGrp="1"/>
          </p:cNvSpPr>
          <p:nvPr>
            <p:ph type="pic" sz="quarter" idx="12"/>
          </p:nvPr>
        </p:nvSpPr>
        <p:spPr>
          <a:xfrm>
            <a:off x="8589429" y="912249"/>
            <a:ext cx="2135102" cy="3712303"/>
          </a:xfrm>
          <a:custGeom>
            <a:avLst/>
            <a:gdLst>
              <a:gd name="connsiteX0" fmla="*/ 2033129 w 2188423"/>
              <a:gd name="connsiteY0" fmla="*/ 9 h 3805013"/>
              <a:gd name="connsiteX1" fmla="*/ 2179328 w 2188423"/>
              <a:gd name="connsiteY1" fmla="*/ 242153 h 3805013"/>
              <a:gd name="connsiteX2" fmla="*/ 1595426 w 2188423"/>
              <a:gd name="connsiteY2" fmla="*/ 3275618 h 3805013"/>
              <a:gd name="connsiteX3" fmla="*/ 1337821 w 2188423"/>
              <a:gd name="connsiteY3" fmla="*/ 3805013 h 3805013"/>
              <a:gd name="connsiteX4" fmla="*/ 65403 w 2188423"/>
              <a:gd name="connsiteY4" fmla="*/ 3585570 h 3805013"/>
              <a:gd name="connsiteX5" fmla="*/ 98368 w 2188423"/>
              <a:gd name="connsiteY5" fmla="*/ 2969537 h 3805013"/>
              <a:gd name="connsiteX6" fmla="*/ 728260 w 2188423"/>
              <a:gd name="connsiteY6" fmla="*/ 306220 h 3805013"/>
              <a:gd name="connsiteX7" fmla="*/ 1226754 w 2188423"/>
              <a:gd name="connsiteY7" fmla="*/ 112839 h 3805013"/>
              <a:gd name="connsiteX8" fmla="*/ 1816012 w 2188423"/>
              <a:gd name="connsiteY8" fmla="*/ 24048 h 3805013"/>
              <a:gd name="connsiteX9" fmla="*/ 2033129 w 2188423"/>
              <a:gd name="connsiteY9" fmla="*/ 9 h 3805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88423" h="3805013">
                <a:moveTo>
                  <a:pt x="2033129" y="9"/>
                </a:moveTo>
                <a:cubicBezTo>
                  <a:pt x="2194260" y="953"/>
                  <a:pt x="2201322" y="78051"/>
                  <a:pt x="2179328" y="242153"/>
                </a:cubicBezTo>
                <a:lnTo>
                  <a:pt x="1595426" y="3275618"/>
                </a:lnTo>
                <a:cubicBezTo>
                  <a:pt x="1543310" y="3460359"/>
                  <a:pt x="1527299" y="3805013"/>
                  <a:pt x="1337821" y="3805013"/>
                </a:cubicBezTo>
                <a:lnTo>
                  <a:pt x="65403" y="3585570"/>
                </a:lnTo>
                <a:cubicBezTo>
                  <a:pt x="-79653" y="3523411"/>
                  <a:pt x="55714" y="3169678"/>
                  <a:pt x="98368" y="2969537"/>
                </a:cubicBezTo>
                <a:cubicBezTo>
                  <a:pt x="349473" y="1968111"/>
                  <a:pt x="491368" y="1283957"/>
                  <a:pt x="728260" y="306220"/>
                </a:cubicBezTo>
                <a:cubicBezTo>
                  <a:pt x="811180" y="174770"/>
                  <a:pt x="1029278" y="153465"/>
                  <a:pt x="1226754" y="112839"/>
                </a:cubicBezTo>
                <a:lnTo>
                  <a:pt x="1816012" y="24048"/>
                </a:lnTo>
                <a:cubicBezTo>
                  <a:pt x="1908590" y="7841"/>
                  <a:pt x="1979419" y="-306"/>
                  <a:pt x="2033129" y="9"/>
                </a:cubicBezTo>
                <a:close/>
              </a:path>
            </a:pathLst>
          </a:custGeom>
          <a:solidFill>
            <a:schemeClr val="bg2">
              <a:lumMod val="85000"/>
            </a:schemeClr>
          </a:solidFill>
        </p:spPr>
        <p:txBody>
          <a:bodyPr wrap="square">
            <a:noAutofit/>
          </a:bodyPr>
          <a:lstStyle>
            <a:lvl1pPr>
              <a:defRPr sz="1200"/>
            </a:lvl1pPr>
          </a:lstStyle>
          <a:p>
            <a:endParaRPr lang="en-US"/>
          </a:p>
        </p:txBody>
      </p:sp>
      <p:sp>
        <p:nvSpPr>
          <p:cNvPr id="13" name="Freeform: Shape 12">
            <a:extLst>
              <a:ext uri="{FF2B5EF4-FFF2-40B4-BE49-F238E27FC236}">
                <a16:creationId xmlns:a16="http://schemas.microsoft.com/office/drawing/2014/main" id="{7536F406-D3A1-471A-80D9-8643A36FF6B7}"/>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0D28885-3202-4CBA-A825-2B045629A25C}"/>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21" name="Group 20">
            <a:extLst>
              <a:ext uri="{FF2B5EF4-FFF2-40B4-BE49-F238E27FC236}">
                <a16:creationId xmlns:a16="http://schemas.microsoft.com/office/drawing/2014/main" id="{9289F1D2-F63E-4E26-9789-F40D26A0726B}"/>
              </a:ext>
            </a:extLst>
          </p:cNvPr>
          <p:cNvGrpSpPr/>
          <p:nvPr userDrawn="1"/>
        </p:nvGrpSpPr>
        <p:grpSpPr>
          <a:xfrm>
            <a:off x="208820" y="6475981"/>
            <a:ext cx="798768" cy="206439"/>
            <a:chOff x="793077" y="5188859"/>
            <a:chExt cx="945562" cy="244378"/>
          </a:xfrm>
          <a:solidFill>
            <a:schemeClr val="accent1"/>
          </a:solidFill>
        </p:grpSpPr>
        <p:sp>
          <p:nvSpPr>
            <p:cNvPr id="22" name="Freeform 26">
              <a:extLst>
                <a:ext uri="{FF2B5EF4-FFF2-40B4-BE49-F238E27FC236}">
                  <a16:creationId xmlns:a16="http://schemas.microsoft.com/office/drawing/2014/main" id="{E287A40F-A98D-4F7B-86C5-1E7997CA69A6}"/>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8">
              <a:extLst>
                <a:ext uri="{FF2B5EF4-FFF2-40B4-BE49-F238E27FC236}">
                  <a16:creationId xmlns:a16="http://schemas.microsoft.com/office/drawing/2014/main" id="{C01F6F0E-158B-4F9F-A10E-1CCD9A515679}"/>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30">
              <a:extLst>
                <a:ext uri="{FF2B5EF4-FFF2-40B4-BE49-F238E27FC236}">
                  <a16:creationId xmlns:a16="http://schemas.microsoft.com/office/drawing/2014/main" id="{97102779-625D-487F-893E-5498C8CD0575}"/>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1423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20"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39AEC62F-E833-4DE9-82F6-37512F55AC81}"/>
              </a:ext>
            </a:extLst>
          </p:cNvPr>
          <p:cNvSpPr/>
          <p:nvPr userDrawn="1"/>
        </p:nvSpPr>
        <p:spPr>
          <a:xfrm rot="19472792">
            <a:off x="671952" y="688998"/>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0">
            <a:extLst>
              <a:ext uri="{FF2B5EF4-FFF2-40B4-BE49-F238E27FC236}">
                <a16:creationId xmlns:a16="http://schemas.microsoft.com/office/drawing/2014/main" id="{0B2E390E-14B1-46D7-9A05-C6A3E337C5AC}"/>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lvl1pPr>
          </a:lstStyle>
          <a:p>
            <a:r>
              <a:rPr lang="en-US"/>
              <a:t>Add Your Title Here</a:t>
            </a:r>
          </a:p>
        </p:txBody>
      </p:sp>
      <p:sp>
        <p:nvSpPr>
          <p:cNvPr id="13" name="Freeform: Shape 12">
            <a:extLst>
              <a:ext uri="{FF2B5EF4-FFF2-40B4-BE49-F238E27FC236}">
                <a16:creationId xmlns:a16="http://schemas.microsoft.com/office/drawing/2014/main" id="{3389B83E-EDEA-48B3-B53A-1895BEEC94F0}"/>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273E97-9089-4AA1-AD85-7F04399F6A8B}"/>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19" name="Group 18">
            <a:extLst>
              <a:ext uri="{FF2B5EF4-FFF2-40B4-BE49-F238E27FC236}">
                <a16:creationId xmlns:a16="http://schemas.microsoft.com/office/drawing/2014/main" id="{76CFE57F-75D5-4804-B1B3-C436EABC2D00}"/>
              </a:ext>
            </a:extLst>
          </p:cNvPr>
          <p:cNvGrpSpPr/>
          <p:nvPr userDrawn="1"/>
        </p:nvGrpSpPr>
        <p:grpSpPr>
          <a:xfrm>
            <a:off x="208820" y="6475981"/>
            <a:ext cx="798768" cy="206439"/>
            <a:chOff x="793077" y="5188859"/>
            <a:chExt cx="945562" cy="244378"/>
          </a:xfrm>
          <a:solidFill>
            <a:schemeClr val="accent1"/>
          </a:solidFill>
        </p:grpSpPr>
        <p:sp>
          <p:nvSpPr>
            <p:cNvPr id="20" name="Freeform 26">
              <a:extLst>
                <a:ext uri="{FF2B5EF4-FFF2-40B4-BE49-F238E27FC236}">
                  <a16:creationId xmlns:a16="http://schemas.microsoft.com/office/drawing/2014/main" id="{8371C385-66F4-470E-8C7E-8BC6F5955847}"/>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8">
              <a:extLst>
                <a:ext uri="{FF2B5EF4-FFF2-40B4-BE49-F238E27FC236}">
                  <a16:creationId xmlns:a16="http://schemas.microsoft.com/office/drawing/2014/main" id="{CDBB4133-8830-40F1-BC0E-C0BF7199FA56}"/>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0">
              <a:extLst>
                <a:ext uri="{FF2B5EF4-FFF2-40B4-BE49-F238E27FC236}">
                  <a16:creationId xmlns:a16="http://schemas.microsoft.com/office/drawing/2014/main" id="{3AF98915-0B4F-4C23-9E4F-90BE8F0F4FA4}"/>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4086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428F4550-02CE-425B-AB03-1B89C2A11ECD}"/>
              </a:ext>
            </a:extLst>
          </p:cNvPr>
          <p:cNvSpPr>
            <a:spLocks noGrp="1"/>
          </p:cNvSpPr>
          <p:nvPr>
            <p:ph type="pic" sz="quarter" idx="10"/>
          </p:nvPr>
        </p:nvSpPr>
        <p:spPr>
          <a:xfrm>
            <a:off x="1052616" y="1889330"/>
            <a:ext cx="2723604" cy="2313658"/>
          </a:xfrm>
          <a:custGeom>
            <a:avLst/>
            <a:gdLst>
              <a:gd name="connsiteX0" fmla="*/ 0 w 2723604"/>
              <a:gd name="connsiteY0" fmla="*/ 0 h 2313658"/>
              <a:gd name="connsiteX1" fmla="*/ 1061065 w 2723604"/>
              <a:gd name="connsiteY1" fmla="*/ 260856 h 2313658"/>
              <a:gd name="connsiteX2" fmla="*/ 1361814 w 2723604"/>
              <a:gd name="connsiteY2" fmla="*/ 332818 h 2313658"/>
              <a:gd name="connsiteX3" fmla="*/ 1662539 w 2723604"/>
              <a:gd name="connsiteY3" fmla="*/ 260863 h 2313658"/>
              <a:gd name="connsiteX4" fmla="*/ 2723604 w 2723604"/>
              <a:gd name="connsiteY4" fmla="*/ 4 h 2313658"/>
              <a:gd name="connsiteX5" fmla="*/ 2723604 w 2723604"/>
              <a:gd name="connsiteY5" fmla="*/ 895397 h 2313658"/>
              <a:gd name="connsiteX6" fmla="*/ 1361814 w 2723604"/>
              <a:gd name="connsiteY6" fmla="*/ 2313658 h 2313658"/>
              <a:gd name="connsiteX7" fmla="*/ 0 w 2723604"/>
              <a:gd name="connsiteY7" fmla="*/ 895387 h 2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3604" h="2313658">
                <a:moveTo>
                  <a:pt x="0" y="0"/>
                </a:moveTo>
                <a:lnTo>
                  <a:pt x="1061065" y="260856"/>
                </a:lnTo>
                <a:lnTo>
                  <a:pt x="1361814" y="332818"/>
                </a:lnTo>
                <a:lnTo>
                  <a:pt x="1662539" y="260863"/>
                </a:lnTo>
                <a:lnTo>
                  <a:pt x="2723604" y="4"/>
                </a:lnTo>
                <a:lnTo>
                  <a:pt x="2723604" y="895397"/>
                </a:lnTo>
                <a:lnTo>
                  <a:pt x="1361814" y="2313658"/>
                </a:lnTo>
                <a:lnTo>
                  <a:pt x="0" y="895387"/>
                </a:lnTo>
                <a:close/>
              </a:path>
            </a:pathLst>
          </a:custGeom>
          <a:solidFill>
            <a:schemeClr val="bg2">
              <a:lumMod val="85000"/>
            </a:schemeClr>
          </a:solidFill>
        </p:spPr>
        <p:txBody>
          <a:bodyPr wrap="square">
            <a:noAutofit/>
          </a:bodyPr>
          <a:lstStyle>
            <a:lvl1pPr>
              <a:defRPr sz="1200"/>
            </a:lvl1pPr>
          </a:lstStyle>
          <a:p>
            <a:endParaRPr lang="en-US"/>
          </a:p>
        </p:txBody>
      </p:sp>
      <p:sp>
        <p:nvSpPr>
          <p:cNvPr id="25" name="Picture Placeholder 24">
            <a:extLst>
              <a:ext uri="{FF2B5EF4-FFF2-40B4-BE49-F238E27FC236}">
                <a16:creationId xmlns:a16="http://schemas.microsoft.com/office/drawing/2014/main" id="{B12710FE-5667-43FF-8A91-A5E2199C77BC}"/>
              </a:ext>
            </a:extLst>
          </p:cNvPr>
          <p:cNvSpPr>
            <a:spLocks noGrp="1"/>
          </p:cNvSpPr>
          <p:nvPr>
            <p:ph type="pic" sz="quarter" idx="11"/>
          </p:nvPr>
        </p:nvSpPr>
        <p:spPr>
          <a:xfrm>
            <a:off x="4734197" y="1889330"/>
            <a:ext cx="2723604" cy="2313658"/>
          </a:xfrm>
          <a:custGeom>
            <a:avLst/>
            <a:gdLst>
              <a:gd name="connsiteX0" fmla="*/ 0 w 2723604"/>
              <a:gd name="connsiteY0" fmla="*/ 0 h 2313658"/>
              <a:gd name="connsiteX1" fmla="*/ 1061065 w 2723604"/>
              <a:gd name="connsiteY1" fmla="*/ 260856 h 2313658"/>
              <a:gd name="connsiteX2" fmla="*/ 1361814 w 2723604"/>
              <a:gd name="connsiteY2" fmla="*/ 332818 h 2313658"/>
              <a:gd name="connsiteX3" fmla="*/ 1662539 w 2723604"/>
              <a:gd name="connsiteY3" fmla="*/ 260863 h 2313658"/>
              <a:gd name="connsiteX4" fmla="*/ 2723604 w 2723604"/>
              <a:gd name="connsiteY4" fmla="*/ 4 h 2313658"/>
              <a:gd name="connsiteX5" fmla="*/ 2723604 w 2723604"/>
              <a:gd name="connsiteY5" fmla="*/ 895397 h 2313658"/>
              <a:gd name="connsiteX6" fmla="*/ 1361814 w 2723604"/>
              <a:gd name="connsiteY6" fmla="*/ 2313658 h 2313658"/>
              <a:gd name="connsiteX7" fmla="*/ 0 w 2723604"/>
              <a:gd name="connsiteY7" fmla="*/ 895387 h 2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3604" h="2313658">
                <a:moveTo>
                  <a:pt x="0" y="0"/>
                </a:moveTo>
                <a:lnTo>
                  <a:pt x="1061065" y="260856"/>
                </a:lnTo>
                <a:lnTo>
                  <a:pt x="1361814" y="332818"/>
                </a:lnTo>
                <a:lnTo>
                  <a:pt x="1662539" y="260863"/>
                </a:lnTo>
                <a:lnTo>
                  <a:pt x="2723604" y="4"/>
                </a:lnTo>
                <a:lnTo>
                  <a:pt x="2723604" y="895397"/>
                </a:lnTo>
                <a:lnTo>
                  <a:pt x="1361814" y="2313658"/>
                </a:lnTo>
                <a:lnTo>
                  <a:pt x="0" y="895387"/>
                </a:lnTo>
                <a:close/>
              </a:path>
            </a:pathLst>
          </a:custGeom>
          <a:solidFill>
            <a:schemeClr val="bg2">
              <a:lumMod val="85000"/>
            </a:schemeClr>
          </a:solidFill>
        </p:spPr>
        <p:txBody>
          <a:bodyPr wrap="square">
            <a:noAutofit/>
          </a:bodyPr>
          <a:lstStyle>
            <a:lvl1pPr>
              <a:defRPr sz="1200"/>
            </a:lvl1pPr>
          </a:lstStyle>
          <a:p>
            <a:endParaRPr lang="en-US"/>
          </a:p>
        </p:txBody>
      </p:sp>
      <p:sp>
        <p:nvSpPr>
          <p:cNvPr id="26" name="Picture Placeholder 25">
            <a:extLst>
              <a:ext uri="{FF2B5EF4-FFF2-40B4-BE49-F238E27FC236}">
                <a16:creationId xmlns:a16="http://schemas.microsoft.com/office/drawing/2014/main" id="{8C3A18D4-D954-4727-865D-37CDA577B59B}"/>
              </a:ext>
            </a:extLst>
          </p:cNvPr>
          <p:cNvSpPr>
            <a:spLocks noGrp="1"/>
          </p:cNvSpPr>
          <p:nvPr>
            <p:ph type="pic" sz="quarter" idx="12"/>
          </p:nvPr>
        </p:nvSpPr>
        <p:spPr>
          <a:xfrm>
            <a:off x="8570881" y="1889330"/>
            <a:ext cx="2723604" cy="2313658"/>
          </a:xfrm>
          <a:custGeom>
            <a:avLst/>
            <a:gdLst>
              <a:gd name="connsiteX0" fmla="*/ 0 w 2723604"/>
              <a:gd name="connsiteY0" fmla="*/ 0 h 2313658"/>
              <a:gd name="connsiteX1" fmla="*/ 1061065 w 2723604"/>
              <a:gd name="connsiteY1" fmla="*/ 260856 h 2313658"/>
              <a:gd name="connsiteX2" fmla="*/ 1361814 w 2723604"/>
              <a:gd name="connsiteY2" fmla="*/ 332818 h 2313658"/>
              <a:gd name="connsiteX3" fmla="*/ 1662539 w 2723604"/>
              <a:gd name="connsiteY3" fmla="*/ 260863 h 2313658"/>
              <a:gd name="connsiteX4" fmla="*/ 2723604 w 2723604"/>
              <a:gd name="connsiteY4" fmla="*/ 4 h 2313658"/>
              <a:gd name="connsiteX5" fmla="*/ 2723604 w 2723604"/>
              <a:gd name="connsiteY5" fmla="*/ 895397 h 2313658"/>
              <a:gd name="connsiteX6" fmla="*/ 1361814 w 2723604"/>
              <a:gd name="connsiteY6" fmla="*/ 2313658 h 2313658"/>
              <a:gd name="connsiteX7" fmla="*/ 0 w 2723604"/>
              <a:gd name="connsiteY7" fmla="*/ 895387 h 231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23604" h="2313658">
                <a:moveTo>
                  <a:pt x="0" y="0"/>
                </a:moveTo>
                <a:lnTo>
                  <a:pt x="1061065" y="260856"/>
                </a:lnTo>
                <a:lnTo>
                  <a:pt x="1361814" y="332818"/>
                </a:lnTo>
                <a:lnTo>
                  <a:pt x="1662539" y="260863"/>
                </a:lnTo>
                <a:lnTo>
                  <a:pt x="2723604" y="4"/>
                </a:lnTo>
                <a:lnTo>
                  <a:pt x="2723604" y="895397"/>
                </a:lnTo>
                <a:lnTo>
                  <a:pt x="1361814" y="2313658"/>
                </a:lnTo>
                <a:lnTo>
                  <a:pt x="0" y="895387"/>
                </a:lnTo>
                <a:close/>
              </a:path>
            </a:pathLst>
          </a:custGeom>
          <a:solidFill>
            <a:schemeClr val="bg2">
              <a:lumMod val="85000"/>
            </a:schemeClr>
          </a:solidFill>
        </p:spPr>
        <p:txBody>
          <a:bodyPr wrap="square">
            <a:noAutofit/>
          </a:bodyPr>
          <a:lstStyle>
            <a:lvl1pPr>
              <a:defRPr sz="1200"/>
            </a:lvl1pPr>
          </a:lstStyle>
          <a:p>
            <a:endParaRPr lang="en-US"/>
          </a:p>
        </p:txBody>
      </p:sp>
      <p:sp>
        <p:nvSpPr>
          <p:cNvPr id="9" name="Freeform: Shape 8">
            <a:extLst>
              <a:ext uri="{FF2B5EF4-FFF2-40B4-BE49-F238E27FC236}">
                <a16:creationId xmlns:a16="http://schemas.microsoft.com/office/drawing/2014/main" id="{39AEC62F-E833-4DE9-82F6-37512F55AC81}"/>
              </a:ext>
            </a:extLst>
          </p:cNvPr>
          <p:cNvSpPr/>
          <p:nvPr userDrawn="1"/>
        </p:nvSpPr>
        <p:spPr>
          <a:xfrm rot="19472792">
            <a:off x="671952" y="688998"/>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0">
            <a:extLst>
              <a:ext uri="{FF2B5EF4-FFF2-40B4-BE49-F238E27FC236}">
                <a16:creationId xmlns:a16="http://schemas.microsoft.com/office/drawing/2014/main" id="{0B2E390E-14B1-46D7-9A05-C6A3E337C5AC}"/>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lvl1pPr>
          </a:lstStyle>
          <a:p>
            <a:r>
              <a:rPr lang="en-US"/>
              <a:t>Add Your Title Here</a:t>
            </a:r>
          </a:p>
        </p:txBody>
      </p:sp>
      <p:sp>
        <p:nvSpPr>
          <p:cNvPr id="13" name="Freeform: Shape 12">
            <a:extLst>
              <a:ext uri="{FF2B5EF4-FFF2-40B4-BE49-F238E27FC236}">
                <a16:creationId xmlns:a16="http://schemas.microsoft.com/office/drawing/2014/main" id="{C6703B8A-0665-43A6-88E5-7C1E16F5D884}"/>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F1236DD-D945-4A00-9932-631E682A275E}"/>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19" name="Group 18">
            <a:extLst>
              <a:ext uri="{FF2B5EF4-FFF2-40B4-BE49-F238E27FC236}">
                <a16:creationId xmlns:a16="http://schemas.microsoft.com/office/drawing/2014/main" id="{AF8207B9-1A0C-48DF-BCF3-DFE1B6E86F31}"/>
              </a:ext>
            </a:extLst>
          </p:cNvPr>
          <p:cNvGrpSpPr/>
          <p:nvPr userDrawn="1"/>
        </p:nvGrpSpPr>
        <p:grpSpPr>
          <a:xfrm>
            <a:off x="208820" y="6475981"/>
            <a:ext cx="798768" cy="206439"/>
            <a:chOff x="793077" y="5188859"/>
            <a:chExt cx="945562" cy="244378"/>
          </a:xfrm>
          <a:solidFill>
            <a:schemeClr val="accent1"/>
          </a:solidFill>
        </p:grpSpPr>
        <p:sp>
          <p:nvSpPr>
            <p:cNvPr id="20" name="Freeform 26">
              <a:extLst>
                <a:ext uri="{FF2B5EF4-FFF2-40B4-BE49-F238E27FC236}">
                  <a16:creationId xmlns:a16="http://schemas.microsoft.com/office/drawing/2014/main" id="{E9CBBF0E-AAC3-40C8-ADA8-AB8C8463ADE9}"/>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8">
              <a:extLst>
                <a:ext uri="{FF2B5EF4-FFF2-40B4-BE49-F238E27FC236}">
                  <a16:creationId xmlns:a16="http://schemas.microsoft.com/office/drawing/2014/main" id="{A2D41F2D-FF6F-493F-9526-5958866595DF}"/>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0">
              <a:extLst>
                <a:ext uri="{FF2B5EF4-FFF2-40B4-BE49-F238E27FC236}">
                  <a16:creationId xmlns:a16="http://schemas.microsoft.com/office/drawing/2014/main" id="{1AA24F46-D9E4-4549-9894-CEF6094A6F58}"/>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38442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E20C640A-AA72-4B33-AC8E-2E130DC9B63B}"/>
              </a:ext>
            </a:extLst>
          </p:cNvPr>
          <p:cNvSpPr>
            <a:spLocks noGrp="1"/>
          </p:cNvSpPr>
          <p:nvPr>
            <p:ph type="pic" sz="quarter" idx="10"/>
          </p:nvPr>
        </p:nvSpPr>
        <p:spPr>
          <a:xfrm>
            <a:off x="1524372" y="786809"/>
            <a:ext cx="3253563" cy="5284382"/>
          </a:xfrm>
          <a:solidFill>
            <a:schemeClr val="bg2">
              <a:lumMod val="85000"/>
            </a:schemeClr>
          </a:solidFill>
        </p:spPr>
        <p:txBody>
          <a:bodyPr>
            <a:normAutofit/>
          </a:bodyPr>
          <a:lstStyle>
            <a:lvl1pPr>
              <a:defRPr sz="1200"/>
            </a:lvl1pPr>
          </a:lstStyle>
          <a:p>
            <a:endParaRPr lang="en-US"/>
          </a:p>
        </p:txBody>
      </p:sp>
      <p:sp>
        <p:nvSpPr>
          <p:cNvPr id="5" name="Freeform: Shape 4">
            <a:extLst>
              <a:ext uri="{FF2B5EF4-FFF2-40B4-BE49-F238E27FC236}">
                <a16:creationId xmlns:a16="http://schemas.microsoft.com/office/drawing/2014/main" id="{75972214-2147-4439-A76E-47D79AA415D8}"/>
              </a:ext>
            </a:extLst>
          </p:cNvPr>
          <p:cNvSpPr/>
          <p:nvPr userDrawn="1"/>
        </p:nvSpPr>
        <p:spPr>
          <a:xfrm rot="19472792">
            <a:off x="5739388" y="1462533"/>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3A5E9352-344F-4796-99E9-D5008DEA18F2}"/>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A80520-C3AB-4574-BD8F-04C1DB5C6A97}"/>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sp>
        <p:nvSpPr>
          <p:cNvPr id="11" name="Title 10">
            <a:extLst>
              <a:ext uri="{FF2B5EF4-FFF2-40B4-BE49-F238E27FC236}">
                <a16:creationId xmlns:a16="http://schemas.microsoft.com/office/drawing/2014/main" id="{0E96399D-6C87-42D9-A3D7-99925D05A150}"/>
              </a:ext>
            </a:extLst>
          </p:cNvPr>
          <p:cNvSpPr>
            <a:spLocks noGrp="1"/>
          </p:cNvSpPr>
          <p:nvPr>
            <p:ph type="title" hasCustomPrompt="1"/>
          </p:nvPr>
        </p:nvSpPr>
        <p:spPr>
          <a:xfrm>
            <a:off x="5884080" y="1531543"/>
            <a:ext cx="6771290" cy="823848"/>
          </a:xfrm>
        </p:spPr>
        <p:txBody>
          <a:bodyPr wrap="square" tIns="144000" bIns="108000">
            <a:spAutoFit/>
          </a:bodyPr>
          <a:lstStyle>
            <a:lvl1pPr>
              <a:defRPr sz="4000" b="1"/>
            </a:lvl1pPr>
          </a:lstStyle>
          <a:p>
            <a:r>
              <a:rPr lang="en-US"/>
              <a:t>Add Your Title Here</a:t>
            </a:r>
          </a:p>
        </p:txBody>
      </p:sp>
    </p:spTree>
    <p:extLst>
      <p:ext uri="{BB962C8B-B14F-4D97-AF65-F5344CB8AC3E}">
        <p14:creationId xmlns:p14="http://schemas.microsoft.com/office/powerpoint/2010/main" val="1837333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E2028B5-FD9E-4F6A-A23C-2C497A69AB26}"/>
              </a:ext>
            </a:extLst>
          </p:cNvPr>
          <p:cNvSpPr>
            <a:spLocks noGrp="1"/>
          </p:cNvSpPr>
          <p:nvPr>
            <p:ph type="pic" sz="quarter" idx="10"/>
          </p:nvPr>
        </p:nvSpPr>
        <p:spPr>
          <a:xfrm>
            <a:off x="2101814" y="2191179"/>
            <a:ext cx="900000" cy="900000"/>
          </a:xfrm>
          <a:prstGeom prst="ellipse">
            <a:avLst/>
          </a:prstGeom>
          <a:solidFill>
            <a:schemeClr val="bg2">
              <a:lumMod val="85000"/>
            </a:schemeClr>
          </a:solidFill>
          <a:ln>
            <a:noFill/>
          </a:ln>
        </p:spPr>
        <p:txBody>
          <a:bodyPr>
            <a:normAutofit/>
          </a:bodyPr>
          <a:lstStyle>
            <a:lvl1pPr>
              <a:defRPr sz="1200"/>
            </a:lvl1pPr>
          </a:lstStyle>
          <a:p>
            <a:endParaRPr lang="en-US"/>
          </a:p>
        </p:txBody>
      </p:sp>
      <p:sp>
        <p:nvSpPr>
          <p:cNvPr id="23" name="Picture Placeholder 2">
            <a:extLst>
              <a:ext uri="{FF2B5EF4-FFF2-40B4-BE49-F238E27FC236}">
                <a16:creationId xmlns:a16="http://schemas.microsoft.com/office/drawing/2014/main" id="{05DD6982-E537-4E93-AC0B-B7A678390E67}"/>
              </a:ext>
            </a:extLst>
          </p:cNvPr>
          <p:cNvSpPr>
            <a:spLocks noGrp="1"/>
          </p:cNvSpPr>
          <p:nvPr>
            <p:ph type="pic" sz="quarter" idx="11"/>
          </p:nvPr>
        </p:nvSpPr>
        <p:spPr>
          <a:xfrm>
            <a:off x="5646000" y="2191179"/>
            <a:ext cx="900000" cy="900000"/>
          </a:xfrm>
          <a:prstGeom prst="ellipse">
            <a:avLst/>
          </a:prstGeom>
          <a:solidFill>
            <a:schemeClr val="bg2">
              <a:lumMod val="85000"/>
            </a:schemeClr>
          </a:solidFill>
          <a:ln>
            <a:noFill/>
          </a:ln>
        </p:spPr>
        <p:txBody>
          <a:bodyPr>
            <a:normAutofit/>
          </a:bodyPr>
          <a:lstStyle>
            <a:lvl1pPr>
              <a:defRPr sz="1200"/>
            </a:lvl1pPr>
          </a:lstStyle>
          <a:p>
            <a:endParaRPr lang="en-US"/>
          </a:p>
        </p:txBody>
      </p:sp>
      <p:sp>
        <p:nvSpPr>
          <p:cNvPr id="24" name="Picture Placeholder 2">
            <a:extLst>
              <a:ext uri="{FF2B5EF4-FFF2-40B4-BE49-F238E27FC236}">
                <a16:creationId xmlns:a16="http://schemas.microsoft.com/office/drawing/2014/main" id="{EF11A7F3-210E-4637-9710-FCCC946AA2D8}"/>
              </a:ext>
            </a:extLst>
          </p:cNvPr>
          <p:cNvSpPr>
            <a:spLocks noGrp="1"/>
          </p:cNvSpPr>
          <p:nvPr>
            <p:ph type="pic" sz="quarter" idx="12"/>
          </p:nvPr>
        </p:nvSpPr>
        <p:spPr>
          <a:xfrm>
            <a:off x="9187453" y="2191179"/>
            <a:ext cx="900000" cy="900000"/>
          </a:xfrm>
          <a:prstGeom prst="ellipse">
            <a:avLst/>
          </a:prstGeom>
          <a:solidFill>
            <a:schemeClr val="bg2">
              <a:lumMod val="85000"/>
            </a:schemeClr>
          </a:solidFill>
          <a:ln>
            <a:noFill/>
          </a:ln>
        </p:spPr>
        <p:txBody>
          <a:bodyPr>
            <a:normAutofit/>
          </a:bodyPr>
          <a:lstStyle>
            <a:lvl1pPr>
              <a:defRPr sz="1200"/>
            </a:lvl1pPr>
          </a:lstStyle>
          <a:p>
            <a:endParaRPr lang="en-US"/>
          </a:p>
        </p:txBody>
      </p:sp>
      <p:sp>
        <p:nvSpPr>
          <p:cNvPr id="25" name="Picture Placeholder 2">
            <a:extLst>
              <a:ext uri="{FF2B5EF4-FFF2-40B4-BE49-F238E27FC236}">
                <a16:creationId xmlns:a16="http://schemas.microsoft.com/office/drawing/2014/main" id="{BE50F5A7-07F3-4672-BF63-5A7FD6B54B0C}"/>
              </a:ext>
            </a:extLst>
          </p:cNvPr>
          <p:cNvSpPr>
            <a:spLocks noGrp="1"/>
          </p:cNvSpPr>
          <p:nvPr>
            <p:ph type="pic" sz="quarter" idx="13"/>
          </p:nvPr>
        </p:nvSpPr>
        <p:spPr>
          <a:xfrm>
            <a:off x="2101814" y="4427516"/>
            <a:ext cx="900000" cy="900000"/>
          </a:xfrm>
          <a:prstGeom prst="ellipse">
            <a:avLst/>
          </a:prstGeom>
          <a:solidFill>
            <a:schemeClr val="bg2">
              <a:lumMod val="85000"/>
            </a:schemeClr>
          </a:solidFill>
          <a:ln>
            <a:noFill/>
          </a:ln>
        </p:spPr>
        <p:txBody>
          <a:bodyPr>
            <a:normAutofit/>
          </a:bodyPr>
          <a:lstStyle>
            <a:lvl1pPr>
              <a:defRPr sz="1200"/>
            </a:lvl1pPr>
          </a:lstStyle>
          <a:p>
            <a:endParaRPr lang="en-US"/>
          </a:p>
        </p:txBody>
      </p:sp>
      <p:sp>
        <p:nvSpPr>
          <p:cNvPr id="26" name="Picture Placeholder 2">
            <a:extLst>
              <a:ext uri="{FF2B5EF4-FFF2-40B4-BE49-F238E27FC236}">
                <a16:creationId xmlns:a16="http://schemas.microsoft.com/office/drawing/2014/main" id="{28F24711-78B3-4F79-8700-F37F64B14129}"/>
              </a:ext>
            </a:extLst>
          </p:cNvPr>
          <p:cNvSpPr>
            <a:spLocks noGrp="1"/>
          </p:cNvSpPr>
          <p:nvPr>
            <p:ph type="pic" sz="quarter" idx="14"/>
          </p:nvPr>
        </p:nvSpPr>
        <p:spPr>
          <a:xfrm>
            <a:off x="5646000" y="4427516"/>
            <a:ext cx="900000" cy="900000"/>
          </a:xfrm>
          <a:prstGeom prst="ellipse">
            <a:avLst/>
          </a:prstGeom>
          <a:solidFill>
            <a:schemeClr val="bg2">
              <a:lumMod val="85000"/>
            </a:schemeClr>
          </a:solidFill>
          <a:ln>
            <a:noFill/>
          </a:ln>
        </p:spPr>
        <p:txBody>
          <a:bodyPr>
            <a:normAutofit/>
          </a:bodyPr>
          <a:lstStyle>
            <a:lvl1pPr>
              <a:defRPr sz="1200"/>
            </a:lvl1pPr>
          </a:lstStyle>
          <a:p>
            <a:endParaRPr lang="en-US"/>
          </a:p>
        </p:txBody>
      </p:sp>
      <p:sp>
        <p:nvSpPr>
          <p:cNvPr id="27" name="Picture Placeholder 2">
            <a:extLst>
              <a:ext uri="{FF2B5EF4-FFF2-40B4-BE49-F238E27FC236}">
                <a16:creationId xmlns:a16="http://schemas.microsoft.com/office/drawing/2014/main" id="{20805D0A-884D-446D-BD1A-18FF9200EAF4}"/>
              </a:ext>
            </a:extLst>
          </p:cNvPr>
          <p:cNvSpPr>
            <a:spLocks noGrp="1"/>
          </p:cNvSpPr>
          <p:nvPr>
            <p:ph type="pic" sz="quarter" idx="15"/>
          </p:nvPr>
        </p:nvSpPr>
        <p:spPr>
          <a:xfrm>
            <a:off x="9187453" y="4427516"/>
            <a:ext cx="900000" cy="900000"/>
          </a:xfrm>
          <a:prstGeom prst="ellipse">
            <a:avLst/>
          </a:prstGeom>
          <a:solidFill>
            <a:schemeClr val="bg2">
              <a:lumMod val="85000"/>
            </a:schemeClr>
          </a:solidFill>
          <a:ln>
            <a:noFill/>
          </a:ln>
        </p:spPr>
        <p:txBody>
          <a:bodyPr>
            <a:normAutofit/>
          </a:bodyPr>
          <a:lstStyle>
            <a:lvl1pPr>
              <a:defRPr sz="1200"/>
            </a:lvl1pPr>
          </a:lstStyle>
          <a:p>
            <a:endParaRPr lang="en-US"/>
          </a:p>
        </p:txBody>
      </p:sp>
      <p:sp>
        <p:nvSpPr>
          <p:cNvPr id="9" name="Freeform: Shape 8">
            <a:extLst>
              <a:ext uri="{FF2B5EF4-FFF2-40B4-BE49-F238E27FC236}">
                <a16:creationId xmlns:a16="http://schemas.microsoft.com/office/drawing/2014/main" id="{39AEC62F-E833-4DE9-82F6-37512F55AC81}"/>
              </a:ext>
            </a:extLst>
          </p:cNvPr>
          <p:cNvSpPr/>
          <p:nvPr userDrawn="1"/>
        </p:nvSpPr>
        <p:spPr>
          <a:xfrm rot="19472792">
            <a:off x="671952" y="688998"/>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0">
            <a:extLst>
              <a:ext uri="{FF2B5EF4-FFF2-40B4-BE49-F238E27FC236}">
                <a16:creationId xmlns:a16="http://schemas.microsoft.com/office/drawing/2014/main" id="{0B2E390E-14B1-46D7-9A05-C6A3E337C5AC}"/>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lvl1pPr>
          </a:lstStyle>
          <a:p>
            <a:r>
              <a:rPr lang="en-US"/>
              <a:t>Add Your Title Here</a:t>
            </a:r>
          </a:p>
        </p:txBody>
      </p:sp>
      <p:sp>
        <p:nvSpPr>
          <p:cNvPr id="19" name="Freeform: Shape 18">
            <a:extLst>
              <a:ext uri="{FF2B5EF4-FFF2-40B4-BE49-F238E27FC236}">
                <a16:creationId xmlns:a16="http://schemas.microsoft.com/office/drawing/2014/main" id="{57DD2A66-10AB-479A-96DC-0442957A5E8D}"/>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E4365B0-3A31-481F-AAB4-DCB89A569899}"/>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21" name="Group 20">
            <a:extLst>
              <a:ext uri="{FF2B5EF4-FFF2-40B4-BE49-F238E27FC236}">
                <a16:creationId xmlns:a16="http://schemas.microsoft.com/office/drawing/2014/main" id="{AB1B4529-3350-4B7D-B5F2-390A00B0F1F0}"/>
              </a:ext>
            </a:extLst>
          </p:cNvPr>
          <p:cNvGrpSpPr/>
          <p:nvPr userDrawn="1"/>
        </p:nvGrpSpPr>
        <p:grpSpPr>
          <a:xfrm>
            <a:off x="208820" y="6475981"/>
            <a:ext cx="798768" cy="206439"/>
            <a:chOff x="793077" y="5188859"/>
            <a:chExt cx="945562" cy="244378"/>
          </a:xfrm>
          <a:solidFill>
            <a:schemeClr val="accent1"/>
          </a:solidFill>
        </p:grpSpPr>
        <p:sp>
          <p:nvSpPr>
            <p:cNvPr id="22" name="Freeform 26">
              <a:extLst>
                <a:ext uri="{FF2B5EF4-FFF2-40B4-BE49-F238E27FC236}">
                  <a16:creationId xmlns:a16="http://schemas.microsoft.com/office/drawing/2014/main" id="{5BA4A482-A2CC-4BED-B9C3-68019524C43D}"/>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8">
              <a:extLst>
                <a:ext uri="{FF2B5EF4-FFF2-40B4-BE49-F238E27FC236}">
                  <a16:creationId xmlns:a16="http://schemas.microsoft.com/office/drawing/2014/main" id="{6D186F82-6BD3-4F44-886C-AC21BDBDEA24}"/>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30">
              <a:extLst>
                <a:ext uri="{FF2B5EF4-FFF2-40B4-BE49-F238E27FC236}">
                  <a16:creationId xmlns:a16="http://schemas.microsoft.com/office/drawing/2014/main" id="{A96AA1FE-EDA4-4427-AE95-9E017F0C45AE}"/>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9082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P spid="20" grpId="0"/>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376CCE3-6431-47D4-9274-B1908E908609}"/>
              </a:ext>
            </a:extLst>
          </p:cNvPr>
          <p:cNvSpPr>
            <a:spLocks noGrp="1"/>
          </p:cNvSpPr>
          <p:nvPr>
            <p:ph type="pic" sz="quarter" idx="10"/>
          </p:nvPr>
        </p:nvSpPr>
        <p:spPr>
          <a:xfrm>
            <a:off x="816643" y="1892595"/>
            <a:ext cx="6934491" cy="4122335"/>
          </a:xfrm>
          <a:solidFill>
            <a:schemeClr val="bg2">
              <a:lumMod val="85000"/>
            </a:schemeClr>
          </a:solidFill>
        </p:spPr>
        <p:txBody>
          <a:bodyPr>
            <a:normAutofit/>
          </a:bodyPr>
          <a:lstStyle>
            <a:lvl1pPr>
              <a:defRPr sz="1200"/>
            </a:lvl1pPr>
          </a:lstStyle>
          <a:p>
            <a:endParaRPr lang="en-US"/>
          </a:p>
        </p:txBody>
      </p:sp>
      <p:sp>
        <p:nvSpPr>
          <p:cNvPr id="9" name="Freeform: Shape 8">
            <a:extLst>
              <a:ext uri="{FF2B5EF4-FFF2-40B4-BE49-F238E27FC236}">
                <a16:creationId xmlns:a16="http://schemas.microsoft.com/office/drawing/2014/main" id="{39AEC62F-E833-4DE9-82F6-37512F55AC81}"/>
              </a:ext>
            </a:extLst>
          </p:cNvPr>
          <p:cNvSpPr/>
          <p:nvPr userDrawn="1"/>
        </p:nvSpPr>
        <p:spPr>
          <a:xfrm rot="19472792">
            <a:off x="671952" y="688998"/>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0">
            <a:extLst>
              <a:ext uri="{FF2B5EF4-FFF2-40B4-BE49-F238E27FC236}">
                <a16:creationId xmlns:a16="http://schemas.microsoft.com/office/drawing/2014/main" id="{0B2E390E-14B1-46D7-9A05-C6A3E337C5AC}"/>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lvl1pPr>
          </a:lstStyle>
          <a:p>
            <a:r>
              <a:rPr lang="en-US"/>
              <a:t>Add Your Title Here</a:t>
            </a:r>
          </a:p>
        </p:txBody>
      </p:sp>
      <p:sp>
        <p:nvSpPr>
          <p:cNvPr id="13" name="Freeform: Shape 12">
            <a:extLst>
              <a:ext uri="{FF2B5EF4-FFF2-40B4-BE49-F238E27FC236}">
                <a16:creationId xmlns:a16="http://schemas.microsoft.com/office/drawing/2014/main" id="{EB680041-C206-44C9-B47A-80A108F114A0}"/>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F7558B-C9F5-4BD9-8424-F9719815DB95}"/>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19" name="Group 18">
            <a:extLst>
              <a:ext uri="{FF2B5EF4-FFF2-40B4-BE49-F238E27FC236}">
                <a16:creationId xmlns:a16="http://schemas.microsoft.com/office/drawing/2014/main" id="{B4F28118-0208-4ABE-B862-61E5A35064C1}"/>
              </a:ext>
            </a:extLst>
          </p:cNvPr>
          <p:cNvGrpSpPr/>
          <p:nvPr userDrawn="1"/>
        </p:nvGrpSpPr>
        <p:grpSpPr>
          <a:xfrm>
            <a:off x="208820" y="6475981"/>
            <a:ext cx="798768" cy="206439"/>
            <a:chOff x="793077" y="5188859"/>
            <a:chExt cx="945562" cy="244378"/>
          </a:xfrm>
          <a:solidFill>
            <a:schemeClr val="accent1"/>
          </a:solidFill>
        </p:grpSpPr>
        <p:sp>
          <p:nvSpPr>
            <p:cNvPr id="20" name="Freeform 26">
              <a:extLst>
                <a:ext uri="{FF2B5EF4-FFF2-40B4-BE49-F238E27FC236}">
                  <a16:creationId xmlns:a16="http://schemas.microsoft.com/office/drawing/2014/main" id="{BFA0B4FE-BF02-44B0-B740-289AD851FBB9}"/>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8">
              <a:extLst>
                <a:ext uri="{FF2B5EF4-FFF2-40B4-BE49-F238E27FC236}">
                  <a16:creationId xmlns:a16="http://schemas.microsoft.com/office/drawing/2014/main" id="{4D1ECBCC-EEC0-46FC-9AAB-03223CDE1246}"/>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0">
              <a:extLst>
                <a:ext uri="{FF2B5EF4-FFF2-40B4-BE49-F238E27FC236}">
                  <a16:creationId xmlns:a16="http://schemas.microsoft.com/office/drawing/2014/main" id="{EAD7A30F-9B37-44E9-835E-BBB60C89AE3A}"/>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5416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anim calcmode="lin" valueType="num">
                                      <p:cBhvr>
                                        <p:cTn id="12" dur="500" fill="hold"/>
                                        <p:tgtEl>
                                          <p:spTgt spid="13"/>
                                        </p:tgtEl>
                                        <p:attrNameLst>
                                          <p:attrName>ppt_x</p:attrName>
                                        </p:attrNameLst>
                                      </p:cBhvr>
                                      <p:tavLst>
                                        <p:tav tm="0">
                                          <p:val>
                                            <p:strVal val="#ppt_x"/>
                                          </p:val>
                                        </p:tav>
                                        <p:tav tm="100000">
                                          <p:val>
                                            <p:strVal val="#ppt_x"/>
                                          </p:val>
                                        </p:tav>
                                      </p:tavLst>
                                    </p:anim>
                                    <p:anim calcmode="lin" valueType="num">
                                      <p:cBhvr>
                                        <p:cTn id="13" dur="5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anim calcmode="lin" valueType="num">
                                      <p:cBhvr>
                                        <p:cTn id="22" dur="500" fill="hold"/>
                                        <p:tgtEl>
                                          <p:spTgt spid="9"/>
                                        </p:tgtEl>
                                        <p:attrNameLst>
                                          <p:attrName>ppt_x</p:attrName>
                                        </p:attrNameLst>
                                      </p:cBhvr>
                                      <p:tavLst>
                                        <p:tav tm="0">
                                          <p:val>
                                            <p:strVal val="#ppt_x"/>
                                          </p:val>
                                        </p:tav>
                                        <p:tav tm="100000">
                                          <p:val>
                                            <p:strVal val="#ppt_x"/>
                                          </p:val>
                                        </p:tav>
                                      </p:tavLst>
                                    </p:anim>
                                    <p:anim calcmode="lin" valueType="num">
                                      <p:cBhvr>
                                        <p:cTn id="23" dur="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3A5E9352-344F-4796-99E9-D5008DEA18F2}"/>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DA80520-C3AB-4574-BD8F-04C1DB5C6A97}"/>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sp>
        <p:nvSpPr>
          <p:cNvPr id="12" name="Picture Placeholder 11">
            <a:extLst>
              <a:ext uri="{FF2B5EF4-FFF2-40B4-BE49-F238E27FC236}">
                <a16:creationId xmlns:a16="http://schemas.microsoft.com/office/drawing/2014/main" id="{DD4CFA42-BB08-4AC0-B624-619C617C0C8E}"/>
              </a:ext>
            </a:extLst>
          </p:cNvPr>
          <p:cNvSpPr>
            <a:spLocks noGrp="1"/>
          </p:cNvSpPr>
          <p:nvPr>
            <p:ph type="pic" sz="quarter" idx="10"/>
          </p:nvPr>
        </p:nvSpPr>
        <p:spPr>
          <a:xfrm>
            <a:off x="6132358" y="0"/>
            <a:ext cx="6059642" cy="6263326"/>
          </a:xfrm>
          <a:custGeom>
            <a:avLst/>
            <a:gdLst>
              <a:gd name="connsiteX0" fmla="*/ 1598835 w 6059642"/>
              <a:gd name="connsiteY0" fmla="*/ 0 h 6263326"/>
              <a:gd name="connsiteX1" fmla="*/ 2679380 w 6059642"/>
              <a:gd name="connsiteY1" fmla="*/ 0 h 6263326"/>
              <a:gd name="connsiteX2" fmla="*/ 3411528 w 6059642"/>
              <a:gd name="connsiteY2" fmla="*/ 1656697 h 6263326"/>
              <a:gd name="connsiteX3" fmla="*/ 3610049 w 6059642"/>
              <a:gd name="connsiteY3" fmla="*/ 2093596 h 6263326"/>
              <a:gd name="connsiteX4" fmla="*/ 4070827 w 6059642"/>
              <a:gd name="connsiteY4" fmla="*/ 2227525 h 6263326"/>
              <a:gd name="connsiteX5" fmla="*/ 6059642 w 6059642"/>
              <a:gd name="connsiteY5" fmla="*/ 2783274 h 6263326"/>
              <a:gd name="connsiteX6" fmla="*/ 6059642 w 6059642"/>
              <a:gd name="connsiteY6" fmla="*/ 3747160 h 6263326"/>
              <a:gd name="connsiteX7" fmla="*/ 0 w 6059642"/>
              <a:gd name="connsiteY7" fmla="*/ 6263326 h 626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59642" h="6263326">
                <a:moveTo>
                  <a:pt x="1598835" y="0"/>
                </a:moveTo>
                <a:lnTo>
                  <a:pt x="2679380" y="0"/>
                </a:lnTo>
                <a:lnTo>
                  <a:pt x="3411528" y="1656697"/>
                </a:lnTo>
                <a:lnTo>
                  <a:pt x="3610049" y="2093596"/>
                </a:lnTo>
                <a:lnTo>
                  <a:pt x="4070827" y="2227525"/>
                </a:lnTo>
                <a:lnTo>
                  <a:pt x="6059642" y="2783274"/>
                </a:lnTo>
                <a:lnTo>
                  <a:pt x="6059642" y="3747160"/>
                </a:lnTo>
                <a:lnTo>
                  <a:pt x="0" y="6263326"/>
                </a:lnTo>
                <a:close/>
              </a:path>
            </a:pathLst>
          </a:custGeom>
          <a:solidFill>
            <a:schemeClr val="bg2">
              <a:lumMod val="85000"/>
            </a:schemeClr>
          </a:solidFill>
        </p:spPr>
        <p:txBody>
          <a:bodyPr wrap="square">
            <a:noAutofit/>
          </a:bodyPr>
          <a:lstStyle>
            <a:lvl1pPr>
              <a:defRPr sz="1200"/>
            </a:lvl1pPr>
          </a:lstStyle>
          <a:p>
            <a:endParaRPr lang="en-US"/>
          </a:p>
        </p:txBody>
      </p:sp>
      <p:sp>
        <p:nvSpPr>
          <p:cNvPr id="13" name="Freeform: Shape 12">
            <a:extLst>
              <a:ext uri="{FF2B5EF4-FFF2-40B4-BE49-F238E27FC236}">
                <a16:creationId xmlns:a16="http://schemas.microsoft.com/office/drawing/2014/main" id="{C43F502F-B979-4FFA-9994-B348495E4BBE}"/>
              </a:ext>
            </a:extLst>
          </p:cNvPr>
          <p:cNvSpPr/>
          <p:nvPr userDrawn="1"/>
        </p:nvSpPr>
        <p:spPr>
          <a:xfrm rot="19472792">
            <a:off x="671952" y="1242921"/>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0">
            <a:extLst>
              <a:ext uri="{FF2B5EF4-FFF2-40B4-BE49-F238E27FC236}">
                <a16:creationId xmlns:a16="http://schemas.microsoft.com/office/drawing/2014/main" id="{1F19AC92-98F3-463F-AD4E-FD5931555C00}"/>
              </a:ext>
            </a:extLst>
          </p:cNvPr>
          <p:cNvSpPr>
            <a:spLocks noGrp="1"/>
          </p:cNvSpPr>
          <p:nvPr>
            <p:ph type="title" hasCustomPrompt="1"/>
          </p:nvPr>
        </p:nvSpPr>
        <p:spPr>
          <a:xfrm>
            <a:off x="816644" y="1311931"/>
            <a:ext cx="6771290" cy="823848"/>
          </a:xfrm>
        </p:spPr>
        <p:txBody>
          <a:bodyPr wrap="square" tIns="144000" bIns="108000">
            <a:spAutoFit/>
          </a:bodyPr>
          <a:lstStyle>
            <a:lvl1pPr>
              <a:defRPr sz="4000" b="1"/>
            </a:lvl1pPr>
          </a:lstStyle>
          <a:p>
            <a:r>
              <a:rPr lang="en-US"/>
              <a:t>Add Your Title Here</a:t>
            </a:r>
          </a:p>
        </p:txBody>
      </p:sp>
      <p:grpSp>
        <p:nvGrpSpPr>
          <p:cNvPr id="15" name="Group 14">
            <a:extLst>
              <a:ext uri="{FF2B5EF4-FFF2-40B4-BE49-F238E27FC236}">
                <a16:creationId xmlns:a16="http://schemas.microsoft.com/office/drawing/2014/main" id="{C52B7455-B92B-49E3-A635-3CC81877DBEB}"/>
              </a:ext>
            </a:extLst>
          </p:cNvPr>
          <p:cNvGrpSpPr/>
          <p:nvPr userDrawn="1"/>
        </p:nvGrpSpPr>
        <p:grpSpPr>
          <a:xfrm>
            <a:off x="208820" y="6475981"/>
            <a:ext cx="798768" cy="206439"/>
            <a:chOff x="793077" y="5188859"/>
            <a:chExt cx="945562" cy="244378"/>
          </a:xfrm>
          <a:solidFill>
            <a:schemeClr val="accent1"/>
          </a:solidFill>
        </p:grpSpPr>
        <p:sp>
          <p:nvSpPr>
            <p:cNvPr id="16" name="Freeform 26">
              <a:extLst>
                <a:ext uri="{FF2B5EF4-FFF2-40B4-BE49-F238E27FC236}">
                  <a16:creationId xmlns:a16="http://schemas.microsoft.com/office/drawing/2014/main" id="{9ABF1324-AB39-405C-9F68-EA0E839B3827}"/>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28">
              <a:extLst>
                <a:ext uri="{FF2B5EF4-FFF2-40B4-BE49-F238E27FC236}">
                  <a16:creationId xmlns:a16="http://schemas.microsoft.com/office/drawing/2014/main" id="{E6576AB0-1E94-472F-9AD3-947A6798F029}"/>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30">
              <a:extLst>
                <a:ext uri="{FF2B5EF4-FFF2-40B4-BE49-F238E27FC236}">
                  <a16:creationId xmlns:a16="http://schemas.microsoft.com/office/drawing/2014/main" id="{564592AF-769C-430B-AD48-84A4B45C6676}"/>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86730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anim calcmode="lin" valueType="num">
                                      <p:cBhvr>
                                        <p:cTn id="12" dur="500" fill="hold"/>
                                        <p:tgtEl>
                                          <p:spTgt spid="9"/>
                                        </p:tgtEl>
                                        <p:attrNameLst>
                                          <p:attrName>ppt_x</p:attrName>
                                        </p:attrNameLst>
                                      </p:cBhvr>
                                      <p:tavLst>
                                        <p:tav tm="0">
                                          <p:val>
                                            <p:strVal val="#ppt_x"/>
                                          </p:val>
                                        </p:tav>
                                        <p:tav tm="100000">
                                          <p:val>
                                            <p:strVal val="#ppt_x"/>
                                          </p:val>
                                        </p:tav>
                                      </p:tavLst>
                                    </p:anim>
                                    <p:anim calcmode="lin" valueType="num">
                                      <p:cBhvr>
                                        <p:cTn id="13" dur="50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3"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id="{D264939F-BA11-4740-8639-1C675127EB47}"/>
              </a:ext>
            </a:extLst>
          </p:cNvPr>
          <p:cNvSpPr>
            <a:spLocks noGrp="1"/>
          </p:cNvSpPr>
          <p:nvPr>
            <p:ph type="pic" sz="quarter" idx="10"/>
          </p:nvPr>
        </p:nvSpPr>
        <p:spPr>
          <a:xfrm>
            <a:off x="851998" y="-1"/>
            <a:ext cx="4418509" cy="4162770"/>
          </a:xfrm>
          <a:custGeom>
            <a:avLst/>
            <a:gdLst>
              <a:gd name="connsiteX0" fmla="*/ 1329300 w 4418509"/>
              <a:gd name="connsiteY0" fmla="*/ 0 h 4162770"/>
              <a:gd name="connsiteX1" fmla="*/ 4418509 w 4418509"/>
              <a:gd name="connsiteY1" fmla="*/ 0 h 4162770"/>
              <a:gd name="connsiteX2" fmla="*/ 2678674 w 4418509"/>
              <a:gd name="connsiteY2" fmla="*/ 4162770 h 4162770"/>
              <a:gd name="connsiteX3" fmla="*/ 0 w 4418509"/>
              <a:gd name="connsiteY3" fmla="*/ 345365 h 4162770"/>
            </a:gdLst>
            <a:ahLst/>
            <a:cxnLst>
              <a:cxn ang="0">
                <a:pos x="connsiteX0" y="connsiteY0"/>
              </a:cxn>
              <a:cxn ang="0">
                <a:pos x="connsiteX1" y="connsiteY1"/>
              </a:cxn>
              <a:cxn ang="0">
                <a:pos x="connsiteX2" y="connsiteY2"/>
              </a:cxn>
              <a:cxn ang="0">
                <a:pos x="connsiteX3" y="connsiteY3"/>
              </a:cxn>
            </a:cxnLst>
            <a:rect l="l" t="t" r="r" b="b"/>
            <a:pathLst>
              <a:path w="4418509" h="4162770">
                <a:moveTo>
                  <a:pt x="1329300" y="0"/>
                </a:moveTo>
                <a:lnTo>
                  <a:pt x="4418509" y="0"/>
                </a:lnTo>
                <a:lnTo>
                  <a:pt x="2678674" y="4162770"/>
                </a:lnTo>
                <a:lnTo>
                  <a:pt x="0" y="345365"/>
                </a:lnTo>
                <a:close/>
              </a:path>
            </a:pathLst>
          </a:custGeom>
          <a:solidFill>
            <a:schemeClr val="bg2">
              <a:lumMod val="85000"/>
            </a:schemeClr>
          </a:solidFill>
        </p:spPr>
        <p:txBody>
          <a:bodyPr wrap="square">
            <a:noAutofit/>
          </a:bodyPr>
          <a:lstStyle>
            <a:lvl1pPr>
              <a:defRPr sz="1200"/>
            </a:lvl1pPr>
          </a:lstStyle>
          <a:p>
            <a:endParaRPr lang="en-US"/>
          </a:p>
        </p:txBody>
      </p:sp>
      <p:sp>
        <p:nvSpPr>
          <p:cNvPr id="23" name="Picture Placeholder 22">
            <a:extLst>
              <a:ext uri="{FF2B5EF4-FFF2-40B4-BE49-F238E27FC236}">
                <a16:creationId xmlns:a16="http://schemas.microsoft.com/office/drawing/2014/main" id="{F15EAFAA-F646-4CF6-84EC-A9C3EAB37C43}"/>
              </a:ext>
            </a:extLst>
          </p:cNvPr>
          <p:cNvSpPr>
            <a:spLocks noGrp="1"/>
          </p:cNvSpPr>
          <p:nvPr>
            <p:ph type="pic" sz="quarter" idx="11"/>
          </p:nvPr>
        </p:nvSpPr>
        <p:spPr>
          <a:xfrm>
            <a:off x="0" y="1237599"/>
            <a:ext cx="4990547" cy="5620401"/>
          </a:xfrm>
          <a:custGeom>
            <a:avLst/>
            <a:gdLst>
              <a:gd name="connsiteX0" fmla="*/ 1044558 w 4990547"/>
              <a:gd name="connsiteY0" fmla="*/ 0 h 5620401"/>
              <a:gd name="connsiteX1" fmla="*/ 4990547 w 4990547"/>
              <a:gd name="connsiteY1" fmla="*/ 5620401 h 5620401"/>
              <a:gd name="connsiteX2" fmla="*/ 4000540 w 4990547"/>
              <a:gd name="connsiteY2" fmla="*/ 5620401 h 5620401"/>
              <a:gd name="connsiteX3" fmla="*/ 0 w 4990547"/>
              <a:gd name="connsiteY3" fmla="*/ 3907255 h 5620401"/>
              <a:gd name="connsiteX4" fmla="*/ 0 w 4990547"/>
              <a:gd name="connsiteY4" fmla="*/ 2174733 h 5620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0547" h="5620401">
                <a:moveTo>
                  <a:pt x="1044558" y="0"/>
                </a:moveTo>
                <a:lnTo>
                  <a:pt x="4990547" y="5620401"/>
                </a:lnTo>
                <a:lnTo>
                  <a:pt x="4000540" y="5620401"/>
                </a:lnTo>
                <a:lnTo>
                  <a:pt x="0" y="3907255"/>
                </a:lnTo>
                <a:lnTo>
                  <a:pt x="0" y="2174733"/>
                </a:lnTo>
                <a:close/>
              </a:path>
            </a:pathLst>
          </a:custGeom>
          <a:solidFill>
            <a:schemeClr val="bg2">
              <a:lumMod val="85000"/>
            </a:schemeClr>
          </a:solidFill>
        </p:spPr>
        <p:txBody>
          <a:bodyPr wrap="square">
            <a:noAutofit/>
          </a:bodyPr>
          <a:lstStyle>
            <a:lvl1pPr>
              <a:defRPr sz="1200"/>
            </a:lvl1pPr>
          </a:lstStyle>
          <a:p>
            <a:endParaRPr lang="en-US"/>
          </a:p>
        </p:txBody>
      </p:sp>
      <p:sp>
        <p:nvSpPr>
          <p:cNvPr id="24" name="Freeform: Shape 23">
            <a:extLst>
              <a:ext uri="{FF2B5EF4-FFF2-40B4-BE49-F238E27FC236}">
                <a16:creationId xmlns:a16="http://schemas.microsoft.com/office/drawing/2014/main" id="{79086DA9-F136-4706-8B6F-7FC448CC1328}"/>
              </a:ext>
            </a:extLst>
          </p:cNvPr>
          <p:cNvSpPr/>
          <p:nvPr userDrawn="1"/>
        </p:nvSpPr>
        <p:spPr>
          <a:xfrm rot="19472792">
            <a:off x="5695627" y="1369551"/>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0">
            <a:extLst>
              <a:ext uri="{FF2B5EF4-FFF2-40B4-BE49-F238E27FC236}">
                <a16:creationId xmlns:a16="http://schemas.microsoft.com/office/drawing/2014/main" id="{98B29B7E-E90C-4E20-B882-DDE614697703}"/>
              </a:ext>
            </a:extLst>
          </p:cNvPr>
          <p:cNvSpPr>
            <a:spLocks noGrp="1"/>
          </p:cNvSpPr>
          <p:nvPr>
            <p:ph type="title" hasCustomPrompt="1"/>
          </p:nvPr>
        </p:nvSpPr>
        <p:spPr>
          <a:xfrm>
            <a:off x="5840319" y="1438561"/>
            <a:ext cx="6771290" cy="823848"/>
          </a:xfrm>
        </p:spPr>
        <p:txBody>
          <a:bodyPr wrap="square" tIns="144000" bIns="108000">
            <a:spAutoFit/>
          </a:bodyPr>
          <a:lstStyle>
            <a:lvl1pPr>
              <a:defRPr sz="4000" b="1"/>
            </a:lvl1pPr>
          </a:lstStyle>
          <a:p>
            <a:r>
              <a:rPr lang="en-US"/>
              <a:t>Add Your Title Here</a:t>
            </a:r>
          </a:p>
        </p:txBody>
      </p:sp>
      <p:sp>
        <p:nvSpPr>
          <p:cNvPr id="12" name="Freeform: Shape 11">
            <a:extLst>
              <a:ext uri="{FF2B5EF4-FFF2-40B4-BE49-F238E27FC236}">
                <a16:creationId xmlns:a16="http://schemas.microsoft.com/office/drawing/2014/main" id="{ED0154DD-AC67-4FDB-9156-2E8063CA3115}"/>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AF372C2-C8D5-48C8-ABDE-36FFE4141A92}"/>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14" name="Group 13">
            <a:extLst>
              <a:ext uri="{FF2B5EF4-FFF2-40B4-BE49-F238E27FC236}">
                <a16:creationId xmlns:a16="http://schemas.microsoft.com/office/drawing/2014/main" id="{C186D2F4-4972-4540-B9FD-BABD2DA44B8E}"/>
              </a:ext>
            </a:extLst>
          </p:cNvPr>
          <p:cNvGrpSpPr/>
          <p:nvPr userDrawn="1"/>
        </p:nvGrpSpPr>
        <p:grpSpPr>
          <a:xfrm>
            <a:off x="208820" y="6475981"/>
            <a:ext cx="798768" cy="206439"/>
            <a:chOff x="793077" y="5188859"/>
            <a:chExt cx="945562" cy="244378"/>
          </a:xfrm>
          <a:solidFill>
            <a:schemeClr val="accent1"/>
          </a:solidFill>
        </p:grpSpPr>
        <p:sp>
          <p:nvSpPr>
            <p:cNvPr id="19" name="Freeform 26">
              <a:extLst>
                <a:ext uri="{FF2B5EF4-FFF2-40B4-BE49-F238E27FC236}">
                  <a16:creationId xmlns:a16="http://schemas.microsoft.com/office/drawing/2014/main" id="{6D71357A-5ACC-409B-85FA-D71EF5E95D78}"/>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8">
              <a:extLst>
                <a:ext uri="{FF2B5EF4-FFF2-40B4-BE49-F238E27FC236}">
                  <a16:creationId xmlns:a16="http://schemas.microsoft.com/office/drawing/2014/main" id="{C5940DA0-EAAB-485A-B2EA-42DB88315A3C}"/>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30">
              <a:extLst>
                <a:ext uri="{FF2B5EF4-FFF2-40B4-BE49-F238E27FC236}">
                  <a16:creationId xmlns:a16="http://schemas.microsoft.com/office/drawing/2014/main" id="{6B2202DF-AF40-4E78-BD60-95F8F7693454}"/>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9117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anim calcmode="lin" valueType="num">
                                      <p:cBhvr>
                                        <p:cTn id="22" dur="500" fill="hold"/>
                                        <p:tgtEl>
                                          <p:spTgt spid="24"/>
                                        </p:tgtEl>
                                        <p:attrNameLst>
                                          <p:attrName>ppt_x</p:attrName>
                                        </p:attrNameLst>
                                      </p:cBhvr>
                                      <p:tavLst>
                                        <p:tav tm="0">
                                          <p:val>
                                            <p:strVal val="#ppt_x"/>
                                          </p:val>
                                        </p:tav>
                                        <p:tav tm="100000">
                                          <p:val>
                                            <p:strVal val="#ppt_x"/>
                                          </p:val>
                                        </p:tav>
                                      </p:tavLst>
                                    </p:anim>
                                    <p:anim calcmode="lin" valueType="num">
                                      <p:cBhvr>
                                        <p:cTn id="23"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2" grpId="0" animBg="1"/>
      <p:bldP spid="13"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F937B024-A6E5-4A9B-9F17-2BC05A319565}"/>
              </a:ext>
            </a:extLst>
          </p:cNvPr>
          <p:cNvSpPr>
            <a:spLocks noGrp="1"/>
          </p:cNvSpPr>
          <p:nvPr>
            <p:ph type="pic" sz="quarter" idx="10"/>
          </p:nvPr>
        </p:nvSpPr>
        <p:spPr>
          <a:xfrm>
            <a:off x="0" y="0"/>
            <a:ext cx="12192000" cy="3656296"/>
          </a:xfrm>
          <a:custGeom>
            <a:avLst/>
            <a:gdLst>
              <a:gd name="connsiteX0" fmla="*/ 0 w 12192000"/>
              <a:gd name="connsiteY0" fmla="*/ 0 h 3656296"/>
              <a:gd name="connsiteX1" fmla="*/ 12192000 w 12192000"/>
              <a:gd name="connsiteY1" fmla="*/ 0 h 3656296"/>
              <a:gd name="connsiteX2" fmla="*/ 12192000 w 12192000"/>
              <a:gd name="connsiteY2" fmla="*/ 3656296 h 3656296"/>
              <a:gd name="connsiteX3" fmla="*/ 9773835 w 12192000"/>
              <a:gd name="connsiteY3" fmla="*/ 2267256 h 3656296"/>
              <a:gd name="connsiteX4" fmla="*/ 0 w 12192000"/>
              <a:gd name="connsiteY4" fmla="*/ 3313999 h 3656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656296">
                <a:moveTo>
                  <a:pt x="0" y="0"/>
                </a:moveTo>
                <a:lnTo>
                  <a:pt x="12192000" y="0"/>
                </a:lnTo>
                <a:lnTo>
                  <a:pt x="12192000" y="3656296"/>
                </a:lnTo>
                <a:lnTo>
                  <a:pt x="9773835" y="2267256"/>
                </a:lnTo>
                <a:lnTo>
                  <a:pt x="0" y="3313999"/>
                </a:lnTo>
                <a:close/>
              </a:path>
            </a:pathLst>
          </a:custGeom>
          <a:solidFill>
            <a:schemeClr val="bg2">
              <a:lumMod val="85000"/>
            </a:schemeClr>
          </a:solidFill>
        </p:spPr>
        <p:txBody>
          <a:bodyPr wrap="square">
            <a:noAutofit/>
          </a:bodyPr>
          <a:lstStyle>
            <a:lvl1pPr>
              <a:defRPr sz="1200"/>
            </a:lvl1pPr>
          </a:lstStyle>
          <a:p>
            <a:endParaRPr lang="en-US"/>
          </a:p>
        </p:txBody>
      </p:sp>
      <p:sp>
        <p:nvSpPr>
          <p:cNvPr id="22" name="Title 10">
            <a:extLst>
              <a:ext uri="{FF2B5EF4-FFF2-40B4-BE49-F238E27FC236}">
                <a16:creationId xmlns:a16="http://schemas.microsoft.com/office/drawing/2014/main" id="{7AD33C9D-3222-4DC1-8014-9F21AD7450C5}"/>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solidFill>
                  <a:schemeClr val="bg1"/>
                </a:solidFill>
              </a:defRPr>
            </a:lvl1pPr>
          </a:lstStyle>
          <a:p>
            <a:r>
              <a:rPr lang="en-US"/>
              <a:t>Add Your Title Here</a:t>
            </a:r>
          </a:p>
        </p:txBody>
      </p:sp>
      <p:sp>
        <p:nvSpPr>
          <p:cNvPr id="11" name="Freeform: Shape 10">
            <a:extLst>
              <a:ext uri="{FF2B5EF4-FFF2-40B4-BE49-F238E27FC236}">
                <a16:creationId xmlns:a16="http://schemas.microsoft.com/office/drawing/2014/main" id="{AFD7B411-5FB8-495C-98A1-AE9D24D726CA}"/>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D70529-53B4-4A70-9A78-6CB9C0900AA6}"/>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13" name="Group 12">
            <a:extLst>
              <a:ext uri="{FF2B5EF4-FFF2-40B4-BE49-F238E27FC236}">
                <a16:creationId xmlns:a16="http://schemas.microsoft.com/office/drawing/2014/main" id="{A3661A5D-A321-43BD-BC97-304215D43A44}"/>
              </a:ext>
            </a:extLst>
          </p:cNvPr>
          <p:cNvGrpSpPr/>
          <p:nvPr userDrawn="1"/>
        </p:nvGrpSpPr>
        <p:grpSpPr>
          <a:xfrm>
            <a:off x="208820" y="6475981"/>
            <a:ext cx="798768" cy="206439"/>
            <a:chOff x="793077" y="5188859"/>
            <a:chExt cx="945562" cy="244378"/>
          </a:xfrm>
          <a:solidFill>
            <a:schemeClr val="accent1"/>
          </a:solidFill>
        </p:grpSpPr>
        <p:sp>
          <p:nvSpPr>
            <p:cNvPr id="14" name="Freeform 26">
              <a:extLst>
                <a:ext uri="{FF2B5EF4-FFF2-40B4-BE49-F238E27FC236}">
                  <a16:creationId xmlns:a16="http://schemas.microsoft.com/office/drawing/2014/main" id="{1C441C96-6289-4BB0-821E-12F8D554FA69}"/>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8">
              <a:extLst>
                <a:ext uri="{FF2B5EF4-FFF2-40B4-BE49-F238E27FC236}">
                  <a16:creationId xmlns:a16="http://schemas.microsoft.com/office/drawing/2014/main" id="{B718BA09-D5C7-480B-914F-0E649C338402}"/>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30">
              <a:extLst>
                <a:ext uri="{FF2B5EF4-FFF2-40B4-BE49-F238E27FC236}">
                  <a16:creationId xmlns:a16="http://schemas.microsoft.com/office/drawing/2014/main" id="{EB2D7CB6-50E4-46F4-BFD4-E901EFBDF7C9}"/>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96212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anim calcmode="lin" valueType="num">
                                      <p:cBhvr>
                                        <p:cTn id="12" dur="500" fill="hold"/>
                                        <p:tgtEl>
                                          <p:spTgt spid="11"/>
                                        </p:tgtEl>
                                        <p:attrNameLst>
                                          <p:attrName>ppt_x</p:attrName>
                                        </p:attrNameLst>
                                      </p:cBhvr>
                                      <p:tavLst>
                                        <p:tav tm="0">
                                          <p:val>
                                            <p:strVal val="#ppt_x"/>
                                          </p:val>
                                        </p:tav>
                                        <p:tav tm="100000">
                                          <p:val>
                                            <p:strVal val="#ppt_x"/>
                                          </p:val>
                                        </p:tav>
                                      </p:tavLst>
                                    </p:anim>
                                    <p:anim calcmode="lin" valueType="num">
                                      <p:cBhvr>
                                        <p:cTn id="13" dur="5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F1D146C-1472-4C6B-99DB-8C1385BE53E9}"/>
              </a:ext>
            </a:extLst>
          </p:cNvPr>
          <p:cNvSpPr>
            <a:spLocks noGrp="1"/>
          </p:cNvSpPr>
          <p:nvPr>
            <p:ph type="pic" sz="quarter" idx="11"/>
          </p:nvPr>
        </p:nvSpPr>
        <p:spPr>
          <a:xfrm>
            <a:off x="5434046" y="1982243"/>
            <a:ext cx="1623859" cy="1623859"/>
          </a:xfrm>
          <a:prstGeom prst="ellipse">
            <a:avLst/>
          </a:prstGeom>
          <a:solidFill>
            <a:schemeClr val="bg2">
              <a:lumMod val="85000"/>
            </a:schemeClr>
          </a:solidFill>
        </p:spPr>
        <p:txBody>
          <a:bodyPr>
            <a:normAutofit/>
          </a:bodyPr>
          <a:lstStyle>
            <a:lvl1pPr>
              <a:defRPr sz="1200"/>
            </a:lvl1pPr>
          </a:lstStyle>
          <a:p>
            <a:endParaRPr lang="en-US"/>
          </a:p>
        </p:txBody>
      </p:sp>
      <p:sp>
        <p:nvSpPr>
          <p:cNvPr id="20" name="Picture Placeholder 4">
            <a:extLst>
              <a:ext uri="{FF2B5EF4-FFF2-40B4-BE49-F238E27FC236}">
                <a16:creationId xmlns:a16="http://schemas.microsoft.com/office/drawing/2014/main" id="{6D3AD573-8D0A-4DEF-9DE5-1BA2E6EC5DA4}"/>
              </a:ext>
            </a:extLst>
          </p:cNvPr>
          <p:cNvSpPr>
            <a:spLocks noGrp="1"/>
          </p:cNvSpPr>
          <p:nvPr>
            <p:ph type="pic" sz="quarter" idx="12"/>
          </p:nvPr>
        </p:nvSpPr>
        <p:spPr>
          <a:xfrm>
            <a:off x="8735071" y="1982242"/>
            <a:ext cx="1623859" cy="1623859"/>
          </a:xfrm>
          <a:prstGeom prst="ellipse">
            <a:avLst/>
          </a:prstGeom>
          <a:solidFill>
            <a:schemeClr val="bg2">
              <a:lumMod val="85000"/>
            </a:schemeClr>
          </a:solidFill>
        </p:spPr>
        <p:txBody>
          <a:bodyPr>
            <a:normAutofit/>
          </a:bodyPr>
          <a:lstStyle>
            <a:lvl1pPr>
              <a:defRPr sz="1200"/>
            </a:lvl1pPr>
          </a:lstStyle>
          <a:p>
            <a:endParaRPr lang="en-US"/>
          </a:p>
        </p:txBody>
      </p:sp>
      <p:sp>
        <p:nvSpPr>
          <p:cNvPr id="24" name="Freeform: Shape 23">
            <a:extLst>
              <a:ext uri="{FF2B5EF4-FFF2-40B4-BE49-F238E27FC236}">
                <a16:creationId xmlns:a16="http://schemas.microsoft.com/office/drawing/2014/main" id="{E30D38D3-EF3A-4CED-9298-614012348974}"/>
              </a:ext>
            </a:extLst>
          </p:cNvPr>
          <p:cNvSpPr/>
          <p:nvPr userDrawn="1"/>
        </p:nvSpPr>
        <p:spPr>
          <a:xfrm rot="19472792">
            <a:off x="671952" y="688998"/>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0">
            <a:extLst>
              <a:ext uri="{FF2B5EF4-FFF2-40B4-BE49-F238E27FC236}">
                <a16:creationId xmlns:a16="http://schemas.microsoft.com/office/drawing/2014/main" id="{B0F7CD13-87FD-4A05-B410-568E6D0D7260}"/>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lvl1pPr>
          </a:lstStyle>
          <a:p>
            <a:r>
              <a:rPr lang="en-US"/>
              <a:t>Add Your Title Here</a:t>
            </a:r>
          </a:p>
        </p:txBody>
      </p:sp>
      <p:sp>
        <p:nvSpPr>
          <p:cNvPr id="13" name="Picture Placeholder 12">
            <a:extLst>
              <a:ext uri="{FF2B5EF4-FFF2-40B4-BE49-F238E27FC236}">
                <a16:creationId xmlns:a16="http://schemas.microsoft.com/office/drawing/2014/main" id="{1A66D860-4C10-44A0-8E04-0B0462D2BBAF}"/>
              </a:ext>
            </a:extLst>
          </p:cNvPr>
          <p:cNvSpPr>
            <a:spLocks noGrp="1"/>
          </p:cNvSpPr>
          <p:nvPr>
            <p:ph type="pic" sz="quarter" idx="10"/>
          </p:nvPr>
        </p:nvSpPr>
        <p:spPr>
          <a:xfrm>
            <a:off x="-1" y="2275131"/>
            <a:ext cx="3547911" cy="3547911"/>
          </a:xfrm>
          <a:custGeom>
            <a:avLst/>
            <a:gdLst>
              <a:gd name="connsiteX0" fmla="*/ 0 w 3547911"/>
              <a:gd name="connsiteY0" fmla="*/ 0 h 3547911"/>
              <a:gd name="connsiteX1" fmla="*/ 3547911 w 3547911"/>
              <a:gd name="connsiteY1" fmla="*/ 1773946 h 3547911"/>
              <a:gd name="connsiteX2" fmla="*/ 0 w 3547911"/>
              <a:gd name="connsiteY2" fmla="*/ 3547911 h 3547911"/>
            </a:gdLst>
            <a:ahLst/>
            <a:cxnLst>
              <a:cxn ang="0">
                <a:pos x="connsiteX0" y="connsiteY0"/>
              </a:cxn>
              <a:cxn ang="0">
                <a:pos x="connsiteX1" y="connsiteY1"/>
              </a:cxn>
              <a:cxn ang="0">
                <a:pos x="connsiteX2" y="connsiteY2"/>
              </a:cxn>
            </a:cxnLst>
            <a:rect l="l" t="t" r="r" b="b"/>
            <a:pathLst>
              <a:path w="3547911" h="3547911">
                <a:moveTo>
                  <a:pt x="0" y="0"/>
                </a:moveTo>
                <a:lnTo>
                  <a:pt x="3547911" y="1773946"/>
                </a:lnTo>
                <a:lnTo>
                  <a:pt x="0" y="3547911"/>
                </a:lnTo>
                <a:close/>
              </a:path>
            </a:pathLst>
          </a:custGeom>
          <a:solidFill>
            <a:schemeClr val="bg2">
              <a:lumMod val="85000"/>
            </a:schemeClr>
          </a:solidFill>
        </p:spPr>
        <p:txBody>
          <a:bodyPr wrap="square">
            <a:noAutofit/>
          </a:bodyPr>
          <a:lstStyle>
            <a:lvl1pPr>
              <a:defRPr sz="1200"/>
            </a:lvl1pPr>
          </a:lstStyle>
          <a:p>
            <a:endParaRPr lang="en-US"/>
          </a:p>
        </p:txBody>
      </p:sp>
      <p:sp>
        <p:nvSpPr>
          <p:cNvPr id="14" name="Freeform: Shape 13">
            <a:extLst>
              <a:ext uri="{FF2B5EF4-FFF2-40B4-BE49-F238E27FC236}">
                <a16:creationId xmlns:a16="http://schemas.microsoft.com/office/drawing/2014/main" id="{2DBE16CB-A4FB-40AF-BF9D-1246FB0366BC}"/>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E7FBBDD-A023-456B-B2C5-557C55A9B3DF}"/>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21" name="Group 20">
            <a:extLst>
              <a:ext uri="{FF2B5EF4-FFF2-40B4-BE49-F238E27FC236}">
                <a16:creationId xmlns:a16="http://schemas.microsoft.com/office/drawing/2014/main" id="{7B1D257E-8E9F-4AF3-858C-9EF9FF759161}"/>
              </a:ext>
            </a:extLst>
          </p:cNvPr>
          <p:cNvGrpSpPr/>
          <p:nvPr userDrawn="1"/>
        </p:nvGrpSpPr>
        <p:grpSpPr>
          <a:xfrm>
            <a:off x="208820" y="6475981"/>
            <a:ext cx="798768" cy="206439"/>
            <a:chOff x="793077" y="5188859"/>
            <a:chExt cx="945562" cy="244378"/>
          </a:xfrm>
          <a:solidFill>
            <a:schemeClr val="accent1"/>
          </a:solidFill>
        </p:grpSpPr>
        <p:sp>
          <p:nvSpPr>
            <p:cNvPr id="22" name="Freeform 26">
              <a:extLst>
                <a:ext uri="{FF2B5EF4-FFF2-40B4-BE49-F238E27FC236}">
                  <a16:creationId xmlns:a16="http://schemas.microsoft.com/office/drawing/2014/main" id="{84D0CF9B-CD8E-4651-B4F3-184A7A81AE77}"/>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8">
              <a:extLst>
                <a:ext uri="{FF2B5EF4-FFF2-40B4-BE49-F238E27FC236}">
                  <a16:creationId xmlns:a16="http://schemas.microsoft.com/office/drawing/2014/main" id="{6A28D3B1-EF23-4DEC-BA75-2AE68ABFCFD4}"/>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0">
              <a:extLst>
                <a:ext uri="{FF2B5EF4-FFF2-40B4-BE49-F238E27FC236}">
                  <a16:creationId xmlns:a16="http://schemas.microsoft.com/office/drawing/2014/main" id="{204129D7-84CE-4CBF-B713-BDA131057BDE}"/>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971334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anim calcmode="lin" valueType="num">
                                      <p:cBhvr>
                                        <p:cTn id="12" dur="500" fill="hold"/>
                                        <p:tgtEl>
                                          <p:spTgt spid="14"/>
                                        </p:tgtEl>
                                        <p:attrNameLst>
                                          <p:attrName>ppt_x</p:attrName>
                                        </p:attrNameLst>
                                      </p:cBhvr>
                                      <p:tavLst>
                                        <p:tav tm="0">
                                          <p:val>
                                            <p:strVal val="#ppt_x"/>
                                          </p:val>
                                        </p:tav>
                                        <p:tav tm="100000">
                                          <p:val>
                                            <p:strVal val="#ppt_x"/>
                                          </p:val>
                                        </p:tav>
                                      </p:tavLst>
                                    </p:anim>
                                    <p:anim calcmode="lin" valueType="num">
                                      <p:cBhvr>
                                        <p:cTn id="13" dur="500" fill="hold"/>
                                        <p:tgtEl>
                                          <p:spTgt spid="1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anim calcmode="lin" valueType="num">
                                      <p:cBhvr>
                                        <p:cTn id="22" dur="500" fill="hold"/>
                                        <p:tgtEl>
                                          <p:spTgt spid="24"/>
                                        </p:tgtEl>
                                        <p:attrNameLst>
                                          <p:attrName>ppt_x</p:attrName>
                                        </p:attrNameLst>
                                      </p:cBhvr>
                                      <p:tavLst>
                                        <p:tav tm="0">
                                          <p:val>
                                            <p:strVal val="#ppt_x"/>
                                          </p:val>
                                        </p:tav>
                                        <p:tav tm="100000">
                                          <p:val>
                                            <p:strVal val="#ppt_x"/>
                                          </p:val>
                                        </p:tav>
                                      </p:tavLst>
                                    </p:anim>
                                    <p:anim calcmode="lin" valueType="num">
                                      <p:cBhvr>
                                        <p:cTn id="23"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animBg="1"/>
      <p:bldP spid="19"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19" name="Picture Placeholder 4">
            <a:extLst>
              <a:ext uri="{FF2B5EF4-FFF2-40B4-BE49-F238E27FC236}">
                <a16:creationId xmlns:a16="http://schemas.microsoft.com/office/drawing/2014/main" id="{FE460410-6B92-407E-A693-91729A9CA0C1}"/>
              </a:ext>
            </a:extLst>
          </p:cNvPr>
          <p:cNvSpPr>
            <a:spLocks noGrp="1"/>
          </p:cNvSpPr>
          <p:nvPr>
            <p:ph type="pic" sz="quarter" idx="11"/>
          </p:nvPr>
        </p:nvSpPr>
        <p:spPr>
          <a:xfrm>
            <a:off x="1833067" y="1982243"/>
            <a:ext cx="1623859" cy="1623859"/>
          </a:xfrm>
          <a:prstGeom prst="ellipse">
            <a:avLst/>
          </a:prstGeom>
          <a:solidFill>
            <a:schemeClr val="bg2">
              <a:lumMod val="85000"/>
            </a:schemeClr>
          </a:solidFill>
        </p:spPr>
        <p:txBody>
          <a:bodyPr>
            <a:normAutofit/>
          </a:bodyPr>
          <a:lstStyle>
            <a:lvl1pPr>
              <a:defRPr sz="1200"/>
            </a:lvl1pPr>
          </a:lstStyle>
          <a:p>
            <a:endParaRPr lang="en-US"/>
          </a:p>
        </p:txBody>
      </p:sp>
      <p:sp>
        <p:nvSpPr>
          <p:cNvPr id="20" name="Picture Placeholder 4">
            <a:extLst>
              <a:ext uri="{FF2B5EF4-FFF2-40B4-BE49-F238E27FC236}">
                <a16:creationId xmlns:a16="http://schemas.microsoft.com/office/drawing/2014/main" id="{CA93B019-02EF-49C9-ACC5-0EC8F61B2CCC}"/>
              </a:ext>
            </a:extLst>
          </p:cNvPr>
          <p:cNvSpPr>
            <a:spLocks noGrp="1"/>
          </p:cNvSpPr>
          <p:nvPr>
            <p:ph type="pic" sz="quarter" idx="12"/>
          </p:nvPr>
        </p:nvSpPr>
        <p:spPr>
          <a:xfrm>
            <a:off x="5134092" y="1982242"/>
            <a:ext cx="1623859" cy="1623859"/>
          </a:xfrm>
          <a:prstGeom prst="ellipse">
            <a:avLst/>
          </a:prstGeom>
          <a:solidFill>
            <a:schemeClr val="bg2">
              <a:lumMod val="85000"/>
            </a:schemeClr>
          </a:solidFill>
        </p:spPr>
        <p:txBody>
          <a:bodyPr>
            <a:normAutofit/>
          </a:bodyPr>
          <a:lstStyle>
            <a:lvl1pPr>
              <a:defRPr sz="1200"/>
            </a:lvl1pPr>
          </a:lstStyle>
          <a:p>
            <a:endParaRPr lang="en-US"/>
          </a:p>
        </p:txBody>
      </p:sp>
      <p:sp>
        <p:nvSpPr>
          <p:cNvPr id="11" name="Picture Placeholder 10">
            <a:extLst>
              <a:ext uri="{FF2B5EF4-FFF2-40B4-BE49-F238E27FC236}">
                <a16:creationId xmlns:a16="http://schemas.microsoft.com/office/drawing/2014/main" id="{D4A83F3C-6624-4496-B986-3792013F668F}"/>
              </a:ext>
            </a:extLst>
          </p:cNvPr>
          <p:cNvSpPr>
            <a:spLocks noGrp="1"/>
          </p:cNvSpPr>
          <p:nvPr>
            <p:ph type="pic" sz="quarter" idx="10"/>
          </p:nvPr>
        </p:nvSpPr>
        <p:spPr>
          <a:xfrm>
            <a:off x="8644090" y="2275130"/>
            <a:ext cx="3547911" cy="3547912"/>
          </a:xfrm>
          <a:custGeom>
            <a:avLst/>
            <a:gdLst>
              <a:gd name="connsiteX0" fmla="*/ 3547911 w 3547911"/>
              <a:gd name="connsiteY0" fmla="*/ 0 h 3547912"/>
              <a:gd name="connsiteX1" fmla="*/ 3547911 w 3547911"/>
              <a:gd name="connsiteY1" fmla="*/ 3547912 h 3547912"/>
              <a:gd name="connsiteX2" fmla="*/ 0 w 3547911"/>
              <a:gd name="connsiteY2" fmla="*/ 1773947 h 3547912"/>
            </a:gdLst>
            <a:ahLst/>
            <a:cxnLst>
              <a:cxn ang="0">
                <a:pos x="connsiteX0" y="connsiteY0"/>
              </a:cxn>
              <a:cxn ang="0">
                <a:pos x="connsiteX1" y="connsiteY1"/>
              </a:cxn>
              <a:cxn ang="0">
                <a:pos x="connsiteX2" y="connsiteY2"/>
              </a:cxn>
            </a:cxnLst>
            <a:rect l="l" t="t" r="r" b="b"/>
            <a:pathLst>
              <a:path w="3547911" h="3547912">
                <a:moveTo>
                  <a:pt x="3547911" y="0"/>
                </a:moveTo>
                <a:lnTo>
                  <a:pt x="3547911" y="3547912"/>
                </a:lnTo>
                <a:lnTo>
                  <a:pt x="0" y="1773947"/>
                </a:lnTo>
                <a:close/>
              </a:path>
            </a:pathLst>
          </a:custGeom>
          <a:solidFill>
            <a:schemeClr val="bg2">
              <a:lumMod val="85000"/>
            </a:schemeClr>
          </a:solidFill>
        </p:spPr>
        <p:txBody>
          <a:bodyPr wrap="square">
            <a:noAutofit/>
          </a:bodyPr>
          <a:lstStyle>
            <a:lvl1pPr>
              <a:defRPr sz="1200"/>
            </a:lvl1pPr>
          </a:lstStyle>
          <a:p>
            <a:endParaRPr lang="en-US"/>
          </a:p>
        </p:txBody>
      </p:sp>
      <p:sp>
        <p:nvSpPr>
          <p:cNvPr id="12" name="Freeform: Shape 11">
            <a:extLst>
              <a:ext uri="{FF2B5EF4-FFF2-40B4-BE49-F238E27FC236}">
                <a16:creationId xmlns:a16="http://schemas.microsoft.com/office/drawing/2014/main" id="{924F9DF1-CA60-4E5C-B493-814FD1789AC8}"/>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FAB6CF-3762-42D2-885E-A9D5E83824F7}"/>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14" name="Group 13">
            <a:extLst>
              <a:ext uri="{FF2B5EF4-FFF2-40B4-BE49-F238E27FC236}">
                <a16:creationId xmlns:a16="http://schemas.microsoft.com/office/drawing/2014/main" id="{0E4B77E6-AED9-4404-94A0-E8219E8E0AD8}"/>
              </a:ext>
            </a:extLst>
          </p:cNvPr>
          <p:cNvGrpSpPr/>
          <p:nvPr userDrawn="1"/>
        </p:nvGrpSpPr>
        <p:grpSpPr>
          <a:xfrm>
            <a:off x="208820" y="6475981"/>
            <a:ext cx="798768" cy="206439"/>
            <a:chOff x="793077" y="5188859"/>
            <a:chExt cx="945562" cy="244378"/>
          </a:xfrm>
          <a:solidFill>
            <a:schemeClr val="accent1"/>
          </a:solidFill>
        </p:grpSpPr>
        <p:sp>
          <p:nvSpPr>
            <p:cNvPr id="21" name="Freeform 26">
              <a:extLst>
                <a:ext uri="{FF2B5EF4-FFF2-40B4-BE49-F238E27FC236}">
                  <a16:creationId xmlns:a16="http://schemas.microsoft.com/office/drawing/2014/main" id="{22D7681B-064C-4DA3-A562-F9CDA84834EC}"/>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8">
              <a:extLst>
                <a:ext uri="{FF2B5EF4-FFF2-40B4-BE49-F238E27FC236}">
                  <a16:creationId xmlns:a16="http://schemas.microsoft.com/office/drawing/2014/main" id="{F160D23D-A8D5-40BF-9F4C-D592288EBF88}"/>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0">
              <a:extLst>
                <a:ext uri="{FF2B5EF4-FFF2-40B4-BE49-F238E27FC236}">
                  <a16:creationId xmlns:a16="http://schemas.microsoft.com/office/drawing/2014/main" id="{0C9F64B0-B17D-46ED-A869-BF2B4AF4C035}"/>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1969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64FD85EC-7C3D-41E0-BF76-B0C8AE6FE03D}"/>
              </a:ext>
            </a:extLst>
          </p:cNvPr>
          <p:cNvSpPr>
            <a:spLocks noGrp="1"/>
          </p:cNvSpPr>
          <p:nvPr>
            <p:ph type="pic" sz="quarter" idx="10"/>
          </p:nvPr>
        </p:nvSpPr>
        <p:spPr>
          <a:xfrm>
            <a:off x="1546761" y="2076733"/>
            <a:ext cx="1938669" cy="1938669"/>
          </a:xfrm>
          <a:prstGeom prst="ellipse">
            <a:avLst/>
          </a:prstGeom>
          <a:solidFill>
            <a:schemeClr val="bg2">
              <a:lumMod val="85000"/>
            </a:schemeClr>
          </a:solidFill>
        </p:spPr>
        <p:txBody>
          <a:bodyPr>
            <a:normAutofit/>
          </a:bodyPr>
          <a:lstStyle>
            <a:lvl1pPr>
              <a:defRPr sz="1200"/>
            </a:lvl1pPr>
          </a:lstStyle>
          <a:p>
            <a:endParaRPr lang="en-US"/>
          </a:p>
        </p:txBody>
      </p:sp>
      <p:sp>
        <p:nvSpPr>
          <p:cNvPr id="20" name="Picture Placeholder 2">
            <a:extLst>
              <a:ext uri="{FF2B5EF4-FFF2-40B4-BE49-F238E27FC236}">
                <a16:creationId xmlns:a16="http://schemas.microsoft.com/office/drawing/2014/main" id="{7C57E5D7-F51C-4ADD-932F-9B0B84060406}"/>
              </a:ext>
            </a:extLst>
          </p:cNvPr>
          <p:cNvSpPr>
            <a:spLocks noGrp="1"/>
          </p:cNvSpPr>
          <p:nvPr>
            <p:ph type="pic" sz="quarter" idx="11"/>
          </p:nvPr>
        </p:nvSpPr>
        <p:spPr>
          <a:xfrm>
            <a:off x="5126666" y="2076732"/>
            <a:ext cx="1938669" cy="1938669"/>
          </a:xfrm>
          <a:prstGeom prst="ellipse">
            <a:avLst/>
          </a:prstGeom>
          <a:solidFill>
            <a:schemeClr val="bg2">
              <a:lumMod val="85000"/>
            </a:schemeClr>
          </a:solidFill>
        </p:spPr>
        <p:txBody>
          <a:bodyPr>
            <a:normAutofit/>
          </a:bodyPr>
          <a:lstStyle>
            <a:lvl1pPr>
              <a:defRPr sz="1200"/>
            </a:lvl1pPr>
          </a:lstStyle>
          <a:p>
            <a:endParaRPr lang="en-US"/>
          </a:p>
        </p:txBody>
      </p:sp>
      <p:sp>
        <p:nvSpPr>
          <p:cNvPr id="21" name="Picture Placeholder 2">
            <a:extLst>
              <a:ext uri="{FF2B5EF4-FFF2-40B4-BE49-F238E27FC236}">
                <a16:creationId xmlns:a16="http://schemas.microsoft.com/office/drawing/2014/main" id="{44EA6DE2-DCC4-43D6-9515-69E5B0B42B22}"/>
              </a:ext>
            </a:extLst>
          </p:cNvPr>
          <p:cNvSpPr>
            <a:spLocks noGrp="1"/>
          </p:cNvSpPr>
          <p:nvPr>
            <p:ph type="pic" sz="quarter" idx="12"/>
          </p:nvPr>
        </p:nvSpPr>
        <p:spPr>
          <a:xfrm>
            <a:off x="8706567" y="2076731"/>
            <a:ext cx="1938669" cy="1938669"/>
          </a:xfrm>
          <a:prstGeom prst="ellipse">
            <a:avLst/>
          </a:prstGeom>
          <a:solidFill>
            <a:schemeClr val="bg2">
              <a:lumMod val="85000"/>
            </a:schemeClr>
          </a:solidFill>
        </p:spPr>
        <p:txBody>
          <a:bodyPr>
            <a:normAutofit/>
          </a:bodyPr>
          <a:lstStyle>
            <a:lvl1pPr>
              <a:defRPr sz="1200"/>
            </a:lvl1pPr>
          </a:lstStyle>
          <a:p>
            <a:endParaRPr lang="en-US"/>
          </a:p>
        </p:txBody>
      </p:sp>
      <p:sp>
        <p:nvSpPr>
          <p:cNvPr id="13" name="Freeform: Shape 12">
            <a:extLst>
              <a:ext uri="{FF2B5EF4-FFF2-40B4-BE49-F238E27FC236}">
                <a16:creationId xmlns:a16="http://schemas.microsoft.com/office/drawing/2014/main" id="{8E12215B-8BD9-4B17-8D54-24D2CC57A642}"/>
              </a:ext>
            </a:extLst>
          </p:cNvPr>
          <p:cNvSpPr/>
          <p:nvPr userDrawn="1"/>
        </p:nvSpPr>
        <p:spPr>
          <a:xfrm rot="19472792">
            <a:off x="671952" y="688998"/>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0">
            <a:extLst>
              <a:ext uri="{FF2B5EF4-FFF2-40B4-BE49-F238E27FC236}">
                <a16:creationId xmlns:a16="http://schemas.microsoft.com/office/drawing/2014/main" id="{605CEF0D-FCDC-4D36-A40C-13D837D3CFCB}"/>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lvl1pPr>
          </a:lstStyle>
          <a:p>
            <a:r>
              <a:rPr lang="en-US"/>
              <a:t>Add Your Title Here</a:t>
            </a:r>
          </a:p>
        </p:txBody>
      </p:sp>
      <p:sp>
        <p:nvSpPr>
          <p:cNvPr id="19" name="Freeform: Shape 18">
            <a:extLst>
              <a:ext uri="{FF2B5EF4-FFF2-40B4-BE49-F238E27FC236}">
                <a16:creationId xmlns:a16="http://schemas.microsoft.com/office/drawing/2014/main" id="{A9A05AF8-42BC-457F-A7AB-A0A6B8D046C7}"/>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0309950-F06C-4703-AC5B-EB91D9152F0F}"/>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23" name="Group 22">
            <a:extLst>
              <a:ext uri="{FF2B5EF4-FFF2-40B4-BE49-F238E27FC236}">
                <a16:creationId xmlns:a16="http://schemas.microsoft.com/office/drawing/2014/main" id="{D0C56756-B451-4AB3-B822-DE72CC1EFE6C}"/>
              </a:ext>
            </a:extLst>
          </p:cNvPr>
          <p:cNvGrpSpPr/>
          <p:nvPr userDrawn="1"/>
        </p:nvGrpSpPr>
        <p:grpSpPr>
          <a:xfrm>
            <a:off x="208820" y="6475981"/>
            <a:ext cx="798768" cy="206439"/>
            <a:chOff x="793077" y="5188859"/>
            <a:chExt cx="945562" cy="244378"/>
          </a:xfrm>
          <a:solidFill>
            <a:schemeClr val="accent1"/>
          </a:solidFill>
        </p:grpSpPr>
        <p:sp>
          <p:nvSpPr>
            <p:cNvPr id="24" name="Freeform 26">
              <a:extLst>
                <a:ext uri="{FF2B5EF4-FFF2-40B4-BE49-F238E27FC236}">
                  <a16:creationId xmlns:a16="http://schemas.microsoft.com/office/drawing/2014/main" id="{8CDD5549-0053-4C2B-A6D0-67D70823B4D6}"/>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28">
              <a:extLst>
                <a:ext uri="{FF2B5EF4-FFF2-40B4-BE49-F238E27FC236}">
                  <a16:creationId xmlns:a16="http://schemas.microsoft.com/office/drawing/2014/main" id="{742EFAE7-AED4-4E90-A9B2-21EE9F454B5A}"/>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0">
              <a:extLst>
                <a:ext uri="{FF2B5EF4-FFF2-40B4-BE49-F238E27FC236}">
                  <a16:creationId xmlns:a16="http://schemas.microsoft.com/office/drawing/2014/main" id="{BC7F5CBB-D84A-4CF0-9CE3-1AAAEF0AEFF7}"/>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91618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anim calcmode="lin" valueType="num">
                                      <p:cBhvr>
                                        <p:cTn id="12" dur="500" fill="hold"/>
                                        <p:tgtEl>
                                          <p:spTgt spid="19"/>
                                        </p:tgtEl>
                                        <p:attrNameLst>
                                          <p:attrName>ppt_x</p:attrName>
                                        </p:attrNameLst>
                                      </p:cBhvr>
                                      <p:tavLst>
                                        <p:tav tm="0">
                                          <p:val>
                                            <p:strVal val="#ppt_x"/>
                                          </p:val>
                                        </p:tav>
                                        <p:tav tm="100000">
                                          <p:val>
                                            <p:strVal val="#ppt_x"/>
                                          </p:val>
                                        </p:tav>
                                      </p:tavLst>
                                    </p:anim>
                                    <p:anim calcmode="lin" valueType="num">
                                      <p:cBhvr>
                                        <p:cTn id="13" dur="500" fill="hold"/>
                                        <p:tgtEl>
                                          <p:spTgt spid="19"/>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9" grpId="0" animBg="1"/>
      <p:bldP spid="2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048D45B0-478E-4C85-A9D9-506343A6942C}"/>
              </a:ext>
            </a:extLst>
          </p:cNvPr>
          <p:cNvSpPr>
            <a:spLocks noGrp="1"/>
          </p:cNvSpPr>
          <p:nvPr>
            <p:ph type="pic" sz="quarter" idx="11"/>
          </p:nvPr>
        </p:nvSpPr>
        <p:spPr>
          <a:xfrm>
            <a:off x="5002578" y="3026217"/>
            <a:ext cx="3265324" cy="3468054"/>
          </a:xfrm>
          <a:custGeom>
            <a:avLst/>
            <a:gdLst>
              <a:gd name="connsiteX0" fmla="*/ 2038114 w 3265324"/>
              <a:gd name="connsiteY0" fmla="*/ 0 h 3468054"/>
              <a:gd name="connsiteX1" fmla="*/ 3265324 w 3265324"/>
              <a:gd name="connsiteY1" fmla="*/ 3468054 h 3468054"/>
              <a:gd name="connsiteX2" fmla="*/ 1914212 w 3265324"/>
              <a:gd name="connsiteY2" fmla="*/ 2612238 h 3468054"/>
              <a:gd name="connsiteX3" fmla="*/ 1728057 w 3265324"/>
              <a:gd name="connsiteY3" fmla="*/ 2497011 h 3468054"/>
              <a:gd name="connsiteX4" fmla="*/ 1519391 w 3265324"/>
              <a:gd name="connsiteY4" fmla="*/ 2563204 h 3468054"/>
              <a:gd name="connsiteX5" fmla="*/ 0 w 3265324"/>
              <a:gd name="connsiteY5" fmla="*/ 3062595 h 346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324" h="3468054">
                <a:moveTo>
                  <a:pt x="2038114" y="0"/>
                </a:moveTo>
                <a:lnTo>
                  <a:pt x="3265324" y="3468054"/>
                </a:lnTo>
                <a:lnTo>
                  <a:pt x="1914212" y="2612238"/>
                </a:lnTo>
                <a:lnTo>
                  <a:pt x="1728057" y="2497011"/>
                </a:lnTo>
                <a:lnTo>
                  <a:pt x="1519391" y="2563204"/>
                </a:lnTo>
                <a:lnTo>
                  <a:pt x="0" y="3062595"/>
                </a:lnTo>
                <a:close/>
              </a:path>
            </a:pathLst>
          </a:custGeom>
          <a:solidFill>
            <a:schemeClr val="bg2">
              <a:lumMod val="85000"/>
            </a:schemeClr>
          </a:solidFill>
        </p:spPr>
        <p:txBody>
          <a:bodyPr wrap="square">
            <a:noAutofit/>
          </a:bodyPr>
          <a:lstStyle>
            <a:lvl1pPr>
              <a:defRPr sz="1200"/>
            </a:lvl1pPr>
          </a:lstStyle>
          <a:p>
            <a:endParaRPr lang="en-US"/>
          </a:p>
        </p:txBody>
      </p:sp>
      <p:sp>
        <p:nvSpPr>
          <p:cNvPr id="29" name="Picture Placeholder 28">
            <a:extLst>
              <a:ext uri="{FF2B5EF4-FFF2-40B4-BE49-F238E27FC236}">
                <a16:creationId xmlns:a16="http://schemas.microsoft.com/office/drawing/2014/main" id="{25B21937-0E99-42F9-BDBE-D9412C8376C7}"/>
              </a:ext>
            </a:extLst>
          </p:cNvPr>
          <p:cNvSpPr>
            <a:spLocks noGrp="1"/>
          </p:cNvSpPr>
          <p:nvPr>
            <p:ph type="pic" sz="quarter" idx="10"/>
          </p:nvPr>
        </p:nvSpPr>
        <p:spPr>
          <a:xfrm>
            <a:off x="3924098" y="2020472"/>
            <a:ext cx="3265324" cy="3468054"/>
          </a:xfrm>
          <a:custGeom>
            <a:avLst/>
            <a:gdLst>
              <a:gd name="connsiteX0" fmla="*/ 0 w 3265324"/>
              <a:gd name="connsiteY0" fmla="*/ 0 h 3468054"/>
              <a:gd name="connsiteX1" fmla="*/ 1351112 w 3265324"/>
              <a:gd name="connsiteY1" fmla="*/ 855816 h 3468054"/>
              <a:gd name="connsiteX2" fmla="*/ 1537267 w 3265324"/>
              <a:gd name="connsiteY2" fmla="*/ 971043 h 3468054"/>
              <a:gd name="connsiteX3" fmla="*/ 1745933 w 3265324"/>
              <a:gd name="connsiteY3" fmla="*/ 904850 h 3468054"/>
              <a:gd name="connsiteX4" fmla="*/ 3265324 w 3265324"/>
              <a:gd name="connsiteY4" fmla="*/ 405459 h 3468054"/>
              <a:gd name="connsiteX5" fmla="*/ 1227210 w 3265324"/>
              <a:gd name="connsiteY5" fmla="*/ 3468054 h 346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5324" h="3468054">
                <a:moveTo>
                  <a:pt x="0" y="0"/>
                </a:moveTo>
                <a:lnTo>
                  <a:pt x="1351112" y="855816"/>
                </a:lnTo>
                <a:lnTo>
                  <a:pt x="1537267" y="971043"/>
                </a:lnTo>
                <a:lnTo>
                  <a:pt x="1745933" y="904850"/>
                </a:lnTo>
                <a:lnTo>
                  <a:pt x="3265324" y="405459"/>
                </a:lnTo>
                <a:lnTo>
                  <a:pt x="1227210" y="3468054"/>
                </a:lnTo>
                <a:close/>
              </a:path>
            </a:pathLst>
          </a:custGeom>
          <a:solidFill>
            <a:schemeClr val="bg2">
              <a:lumMod val="85000"/>
            </a:schemeClr>
          </a:solidFill>
        </p:spPr>
        <p:txBody>
          <a:bodyPr wrap="square">
            <a:noAutofit/>
          </a:bodyPr>
          <a:lstStyle>
            <a:lvl1pPr>
              <a:defRPr sz="1200"/>
            </a:lvl1pPr>
          </a:lstStyle>
          <a:p>
            <a:endParaRPr lang="en-US"/>
          </a:p>
        </p:txBody>
      </p:sp>
      <p:sp>
        <p:nvSpPr>
          <p:cNvPr id="13" name="Freeform: Shape 12">
            <a:extLst>
              <a:ext uri="{FF2B5EF4-FFF2-40B4-BE49-F238E27FC236}">
                <a16:creationId xmlns:a16="http://schemas.microsoft.com/office/drawing/2014/main" id="{8E12215B-8BD9-4B17-8D54-24D2CC57A642}"/>
              </a:ext>
            </a:extLst>
          </p:cNvPr>
          <p:cNvSpPr/>
          <p:nvPr userDrawn="1"/>
        </p:nvSpPr>
        <p:spPr>
          <a:xfrm rot="19472792">
            <a:off x="671952" y="688998"/>
            <a:ext cx="668740" cy="668740"/>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0">
            <a:extLst>
              <a:ext uri="{FF2B5EF4-FFF2-40B4-BE49-F238E27FC236}">
                <a16:creationId xmlns:a16="http://schemas.microsoft.com/office/drawing/2014/main" id="{605CEF0D-FCDC-4D36-A40C-13D837D3CFCB}"/>
              </a:ext>
            </a:extLst>
          </p:cNvPr>
          <p:cNvSpPr>
            <a:spLocks noGrp="1"/>
          </p:cNvSpPr>
          <p:nvPr>
            <p:ph type="title" hasCustomPrompt="1"/>
          </p:nvPr>
        </p:nvSpPr>
        <p:spPr>
          <a:xfrm>
            <a:off x="816644" y="758008"/>
            <a:ext cx="6771290" cy="823848"/>
          </a:xfrm>
        </p:spPr>
        <p:txBody>
          <a:bodyPr wrap="square" tIns="144000" bIns="108000">
            <a:spAutoFit/>
          </a:bodyPr>
          <a:lstStyle>
            <a:lvl1pPr>
              <a:defRPr sz="4000" b="1"/>
            </a:lvl1pPr>
          </a:lstStyle>
          <a:p>
            <a:r>
              <a:rPr lang="en-US"/>
              <a:t>Add Your Title Here</a:t>
            </a:r>
          </a:p>
        </p:txBody>
      </p:sp>
      <p:sp>
        <p:nvSpPr>
          <p:cNvPr id="12" name="Freeform: Shape 11">
            <a:extLst>
              <a:ext uri="{FF2B5EF4-FFF2-40B4-BE49-F238E27FC236}">
                <a16:creationId xmlns:a16="http://schemas.microsoft.com/office/drawing/2014/main" id="{78AF3C8C-41EC-4651-85AC-CF1E300AC70E}"/>
              </a:ext>
            </a:extLst>
          </p:cNvPr>
          <p:cNvSpPr/>
          <p:nvPr userDrawn="1"/>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663AAD8-BFC5-4B62-9089-933C03E4A5CE}"/>
              </a:ext>
            </a:extLst>
          </p:cNvPr>
          <p:cNvSpPr/>
          <p:nvPr userDrawn="1"/>
        </p:nvSpPr>
        <p:spPr>
          <a:xfrm>
            <a:off x="11361570" y="6531582"/>
            <a:ext cx="948075" cy="307777"/>
          </a:xfrm>
          <a:prstGeom prst="rect">
            <a:avLst/>
          </a:prstGeom>
        </p:spPr>
        <p:txBody>
          <a:bodyPr wrap="square">
            <a:spAutoFit/>
          </a:bodyPr>
          <a:lstStyle/>
          <a:p>
            <a:pPr algn="ctr"/>
            <a:fld id="{C465B14E-B547-4612-956C-EF65EF6DEB60}" type="slidenum">
              <a:rPr lang="en-US" sz="1400" b="0" smtClean="0">
                <a:solidFill>
                  <a:schemeClr val="bg2"/>
                </a:solidFill>
                <a:latin typeface="+mj-lt"/>
              </a:rPr>
              <a:pPr algn="ctr"/>
              <a:t>‹#›</a:t>
            </a:fld>
            <a:endParaRPr lang="en-US" sz="1400" b="0" dirty="0">
              <a:solidFill>
                <a:schemeClr val="bg2"/>
              </a:solidFill>
              <a:latin typeface="+mj-lt"/>
            </a:endParaRPr>
          </a:p>
        </p:txBody>
      </p:sp>
      <p:grpSp>
        <p:nvGrpSpPr>
          <p:cNvPr id="20" name="Group 19">
            <a:extLst>
              <a:ext uri="{FF2B5EF4-FFF2-40B4-BE49-F238E27FC236}">
                <a16:creationId xmlns:a16="http://schemas.microsoft.com/office/drawing/2014/main" id="{B02996A5-FD38-4106-883F-5F19F640988C}"/>
              </a:ext>
            </a:extLst>
          </p:cNvPr>
          <p:cNvGrpSpPr/>
          <p:nvPr userDrawn="1"/>
        </p:nvGrpSpPr>
        <p:grpSpPr>
          <a:xfrm>
            <a:off x="208820" y="6475981"/>
            <a:ext cx="798768" cy="206439"/>
            <a:chOff x="793077" y="5188859"/>
            <a:chExt cx="945562" cy="244378"/>
          </a:xfrm>
          <a:solidFill>
            <a:schemeClr val="accent1"/>
          </a:solidFill>
        </p:grpSpPr>
        <p:sp>
          <p:nvSpPr>
            <p:cNvPr id="21" name="Freeform 26">
              <a:extLst>
                <a:ext uri="{FF2B5EF4-FFF2-40B4-BE49-F238E27FC236}">
                  <a16:creationId xmlns:a16="http://schemas.microsoft.com/office/drawing/2014/main" id="{30FA2F9F-7688-41D4-B422-442EA398C93E}"/>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8">
              <a:extLst>
                <a:ext uri="{FF2B5EF4-FFF2-40B4-BE49-F238E27FC236}">
                  <a16:creationId xmlns:a16="http://schemas.microsoft.com/office/drawing/2014/main" id="{E8A7430E-EF16-4A99-B336-5D09B7AA15DB}"/>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30">
              <a:extLst>
                <a:ext uri="{FF2B5EF4-FFF2-40B4-BE49-F238E27FC236}">
                  <a16:creationId xmlns:a16="http://schemas.microsoft.com/office/drawing/2014/main" id="{D4B7F28B-781E-4EB9-A840-0B53B6DD7B7A}"/>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21146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anim calcmode="lin" valueType="num">
                                      <p:cBhvr>
                                        <p:cTn id="12" dur="500" fill="hold"/>
                                        <p:tgtEl>
                                          <p:spTgt spid="12"/>
                                        </p:tgtEl>
                                        <p:attrNameLst>
                                          <p:attrName>ppt_x</p:attrName>
                                        </p:attrNameLst>
                                      </p:cBhvr>
                                      <p:tavLst>
                                        <p:tav tm="0">
                                          <p:val>
                                            <p:strVal val="#ppt_x"/>
                                          </p:val>
                                        </p:tav>
                                        <p:tav tm="100000">
                                          <p:val>
                                            <p:strVal val="#ppt_x"/>
                                          </p:val>
                                        </p:tav>
                                      </p:tavLst>
                                    </p:anim>
                                    <p:anim calcmode="lin" valueType="num">
                                      <p:cBhvr>
                                        <p:cTn id="13" dur="500" fill="hold"/>
                                        <p:tgtEl>
                                          <p:spTgt spid="12"/>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500"/>
                            </p:stCondLst>
                            <p:childTnLst>
                              <p:par>
                                <p:cTn id="19" presetID="42"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19"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78127A2-1CB3-40C5-918C-C9AE7422EE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6CC5EA-7546-4E80-8D1A-F785C122AB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B204AF-4139-45DD-9691-51664F4962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96DCC3-1793-46EB-9120-EE281E894B73}" type="datetimeFigureOut">
              <a:rPr lang="en-US" smtClean="0"/>
              <a:t>9/15/2020</a:t>
            </a:fld>
            <a:endParaRPr lang="en-US"/>
          </a:p>
        </p:txBody>
      </p:sp>
      <p:sp>
        <p:nvSpPr>
          <p:cNvPr id="5" name="Footer Placeholder 4">
            <a:extLst>
              <a:ext uri="{FF2B5EF4-FFF2-40B4-BE49-F238E27FC236}">
                <a16:creationId xmlns:a16="http://schemas.microsoft.com/office/drawing/2014/main" id="{7EDFC64F-DD94-4B67-9234-02B1092E70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24C5E0-0010-4C4A-979E-0E2EC71970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EDDDA4-5B3C-41C1-B296-BE673670C396}" type="slidenum">
              <a:rPr lang="en-US" smtClean="0"/>
              <a:t>‹#›</a:t>
            </a:fld>
            <a:endParaRPr lang="en-US"/>
          </a:p>
        </p:txBody>
      </p:sp>
    </p:spTree>
    <p:extLst>
      <p:ext uri="{BB962C8B-B14F-4D97-AF65-F5344CB8AC3E}">
        <p14:creationId xmlns:p14="http://schemas.microsoft.com/office/powerpoint/2010/main" val="39152844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72" r:id="rId9"/>
    <p:sldLayoutId id="2147483657" r:id="rId10"/>
    <p:sldLayoutId id="2147483659" r:id="rId11"/>
    <p:sldLayoutId id="2147483670" r:id="rId12"/>
    <p:sldLayoutId id="2147483660" r:id="rId13"/>
    <p:sldLayoutId id="2147483661" r:id="rId14"/>
    <p:sldLayoutId id="2147483662" r:id="rId15"/>
    <p:sldLayoutId id="2147483664" r:id="rId16"/>
    <p:sldLayoutId id="2147483663"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8.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chart" Target="../charts/chart1.xml"/><Relationship Id="rId1" Type="http://schemas.openxmlformats.org/officeDocument/2006/relationships/slideLayout" Target="../slideLayouts/slideLayout18.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AC7DE366-17AD-4FF4-8696-FC6700C79603}"/>
              </a:ext>
            </a:extLst>
          </p:cNvPr>
          <p:cNvSpPr>
            <a:spLocks noGrp="1"/>
          </p:cNvSpPr>
          <p:nvPr>
            <p:ph type="pic" sz="quarter" idx="10"/>
          </p:nvPr>
        </p:nvSpPr>
        <p:spPr/>
      </p:sp>
      <p:sp>
        <p:nvSpPr>
          <p:cNvPr id="7" name="Rectangle 6">
            <a:extLst>
              <a:ext uri="{FF2B5EF4-FFF2-40B4-BE49-F238E27FC236}">
                <a16:creationId xmlns:a16="http://schemas.microsoft.com/office/drawing/2014/main" id="{538AE7E9-DB05-4395-9602-E91979ACE971}"/>
              </a:ext>
            </a:extLst>
          </p:cNvPr>
          <p:cNvSpPr/>
          <p:nvPr/>
        </p:nvSpPr>
        <p:spPr>
          <a:xfrm>
            <a:off x="0" y="0"/>
            <a:ext cx="12192000" cy="685799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3FB45B0E-6161-4FC8-B467-AA5A0EEB02DE}"/>
              </a:ext>
            </a:extLst>
          </p:cNvPr>
          <p:cNvSpPr/>
          <p:nvPr/>
        </p:nvSpPr>
        <p:spPr>
          <a:xfrm flipV="1">
            <a:off x="0" y="0"/>
            <a:ext cx="12192000" cy="956930"/>
          </a:xfrm>
          <a:prstGeom prst="triangle">
            <a:avLst>
              <a:gd name="adj" fmla="val 1067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1" name="Isosceles Triangle 30">
            <a:extLst>
              <a:ext uri="{FF2B5EF4-FFF2-40B4-BE49-F238E27FC236}">
                <a16:creationId xmlns:a16="http://schemas.microsoft.com/office/drawing/2014/main" id="{69F3EDCD-A309-44FC-9BAF-AD299A818772}"/>
              </a:ext>
            </a:extLst>
          </p:cNvPr>
          <p:cNvSpPr/>
          <p:nvPr/>
        </p:nvSpPr>
        <p:spPr>
          <a:xfrm rot="10800000" flipV="1">
            <a:off x="0" y="5901070"/>
            <a:ext cx="12192000" cy="956930"/>
          </a:xfrm>
          <a:prstGeom prst="triangle">
            <a:avLst>
              <a:gd name="adj" fmla="val 10670"/>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Isosceles Triangle 24">
            <a:extLst>
              <a:ext uri="{FF2B5EF4-FFF2-40B4-BE49-F238E27FC236}">
                <a16:creationId xmlns:a16="http://schemas.microsoft.com/office/drawing/2014/main" id="{ACF6B57C-7920-4145-B872-8BAC22DE3F7D}"/>
              </a:ext>
            </a:extLst>
          </p:cNvPr>
          <p:cNvSpPr/>
          <p:nvPr/>
        </p:nvSpPr>
        <p:spPr>
          <a:xfrm flipH="1">
            <a:off x="0" y="6106881"/>
            <a:ext cx="12192000" cy="751117"/>
          </a:xfrm>
          <a:prstGeom prst="triangle">
            <a:avLst>
              <a:gd name="adj" fmla="val 112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Isosceles Triangle 23">
            <a:extLst>
              <a:ext uri="{FF2B5EF4-FFF2-40B4-BE49-F238E27FC236}">
                <a16:creationId xmlns:a16="http://schemas.microsoft.com/office/drawing/2014/main" id="{C75C7445-0970-4A38-BE0E-5A603D22B966}"/>
              </a:ext>
            </a:extLst>
          </p:cNvPr>
          <p:cNvSpPr/>
          <p:nvPr/>
        </p:nvSpPr>
        <p:spPr>
          <a:xfrm rot="10800000" flipH="1">
            <a:off x="0" y="0"/>
            <a:ext cx="12192000" cy="751114"/>
          </a:xfrm>
          <a:prstGeom prst="triangle">
            <a:avLst>
              <a:gd name="adj" fmla="val 112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Freeform: Shape 19">
            <a:extLst>
              <a:ext uri="{FF2B5EF4-FFF2-40B4-BE49-F238E27FC236}">
                <a16:creationId xmlns:a16="http://schemas.microsoft.com/office/drawing/2014/main" id="{F2E7D5FA-C253-4A88-9D89-9EED0FB96157}"/>
              </a:ext>
            </a:extLst>
          </p:cNvPr>
          <p:cNvSpPr/>
          <p:nvPr/>
        </p:nvSpPr>
        <p:spPr>
          <a:xfrm rot="12600000">
            <a:off x="11342025" y="158071"/>
            <a:ext cx="570321" cy="570321"/>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39582208-C340-47A7-B40F-A34F9B14CE93}"/>
              </a:ext>
            </a:extLst>
          </p:cNvPr>
          <p:cNvSpPr txBox="1"/>
          <p:nvPr/>
        </p:nvSpPr>
        <p:spPr>
          <a:xfrm>
            <a:off x="10768576" y="326228"/>
            <a:ext cx="1019703" cy="369332"/>
          </a:xfrm>
          <a:prstGeom prst="rect">
            <a:avLst/>
          </a:prstGeom>
          <a:noFill/>
        </p:spPr>
        <p:txBody>
          <a:bodyPr wrap="none" rtlCol="0" anchor="ctr">
            <a:spAutoFit/>
          </a:bodyPr>
          <a:lstStyle/>
          <a:p>
            <a:pPr algn="r"/>
            <a:r>
              <a:rPr lang="en-US" b="1" dirty="0">
                <a:solidFill>
                  <a:schemeClr val="bg1"/>
                </a:solidFill>
                <a:latin typeface="+mj-lt"/>
              </a:rPr>
              <a:t>Mathero</a:t>
            </a:r>
          </a:p>
        </p:txBody>
      </p:sp>
      <p:sp>
        <p:nvSpPr>
          <p:cNvPr id="27" name="TextBox 26">
            <a:extLst>
              <a:ext uri="{FF2B5EF4-FFF2-40B4-BE49-F238E27FC236}">
                <a16:creationId xmlns:a16="http://schemas.microsoft.com/office/drawing/2014/main" id="{627437D1-4129-45BD-A333-A3D13488724B}"/>
              </a:ext>
            </a:extLst>
          </p:cNvPr>
          <p:cNvSpPr txBox="1"/>
          <p:nvPr/>
        </p:nvSpPr>
        <p:spPr>
          <a:xfrm>
            <a:off x="5166258" y="1570891"/>
            <a:ext cx="1859483" cy="646331"/>
          </a:xfrm>
          <a:prstGeom prst="rect">
            <a:avLst/>
          </a:prstGeom>
          <a:noFill/>
        </p:spPr>
        <p:txBody>
          <a:bodyPr wrap="none" rtlCol="0" anchor="ctr">
            <a:spAutoFit/>
          </a:bodyPr>
          <a:lstStyle/>
          <a:p>
            <a:pPr algn="ctr"/>
            <a:r>
              <a:rPr lang="en-US" sz="3600" b="1" dirty="0">
                <a:solidFill>
                  <a:schemeClr val="bg1"/>
                </a:solidFill>
                <a:latin typeface="+mj-lt"/>
              </a:rPr>
              <a:t>Mathero</a:t>
            </a:r>
          </a:p>
        </p:txBody>
      </p:sp>
      <p:sp>
        <p:nvSpPr>
          <p:cNvPr id="28" name="TextBox 27">
            <a:extLst>
              <a:ext uri="{FF2B5EF4-FFF2-40B4-BE49-F238E27FC236}">
                <a16:creationId xmlns:a16="http://schemas.microsoft.com/office/drawing/2014/main" id="{07BEF9C6-9395-465B-BA73-543186E604B0}"/>
              </a:ext>
            </a:extLst>
          </p:cNvPr>
          <p:cNvSpPr txBox="1"/>
          <p:nvPr/>
        </p:nvSpPr>
        <p:spPr>
          <a:xfrm>
            <a:off x="3029402" y="3853375"/>
            <a:ext cx="6133193" cy="705258"/>
          </a:xfrm>
          <a:prstGeom prst="rect">
            <a:avLst/>
          </a:prstGeom>
          <a:noFill/>
        </p:spPr>
        <p:txBody>
          <a:bodyPr wrap="square" rtlCol="0" anchor="ctr">
            <a:spAutoFit/>
          </a:bodyPr>
          <a:lstStyle/>
          <a:p>
            <a:pPr algn="ctr">
              <a:lnSpc>
                <a:spcPct val="150000"/>
              </a:lnSpc>
            </a:pPr>
            <a:r>
              <a:rPr lang="en-US" sz="1400" dirty="0">
                <a:solidFill>
                  <a:schemeClr val="bg1"/>
                </a:solidFill>
              </a:rPr>
              <a:t>Success is no accident. It is hard work, perseverance, learning, studying, sacrifice and most of all, love of what you are doing or learning to do.</a:t>
            </a:r>
          </a:p>
        </p:txBody>
      </p:sp>
      <p:sp>
        <p:nvSpPr>
          <p:cNvPr id="21" name="Freeform: Shape 20">
            <a:extLst>
              <a:ext uri="{FF2B5EF4-FFF2-40B4-BE49-F238E27FC236}">
                <a16:creationId xmlns:a16="http://schemas.microsoft.com/office/drawing/2014/main" id="{214366A6-226B-4ED5-BA48-7DDC5C849520}"/>
              </a:ext>
            </a:extLst>
          </p:cNvPr>
          <p:cNvSpPr/>
          <p:nvPr/>
        </p:nvSpPr>
        <p:spPr>
          <a:xfrm>
            <a:off x="5419647" y="4951023"/>
            <a:ext cx="272062" cy="272062"/>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266C8F7-E117-4D32-99D2-D6D661C121AF}"/>
              </a:ext>
            </a:extLst>
          </p:cNvPr>
          <p:cNvSpPr txBox="1"/>
          <p:nvPr/>
        </p:nvSpPr>
        <p:spPr>
          <a:xfrm>
            <a:off x="5727149" y="4886999"/>
            <a:ext cx="737702" cy="400110"/>
          </a:xfrm>
          <a:prstGeom prst="rect">
            <a:avLst/>
          </a:prstGeom>
          <a:noFill/>
        </p:spPr>
        <p:txBody>
          <a:bodyPr wrap="none" rtlCol="0" anchor="ctr">
            <a:spAutoFit/>
          </a:bodyPr>
          <a:lstStyle/>
          <a:p>
            <a:pPr algn="ctr"/>
            <a:r>
              <a:rPr lang="en-US" sz="2000" b="1" dirty="0">
                <a:solidFill>
                  <a:schemeClr val="accent1"/>
                </a:solidFill>
                <a:latin typeface="+mj-lt"/>
              </a:rPr>
              <a:t>Start</a:t>
            </a:r>
          </a:p>
        </p:txBody>
      </p:sp>
      <p:sp>
        <p:nvSpPr>
          <p:cNvPr id="29" name="Freeform: Shape 28">
            <a:extLst>
              <a:ext uri="{FF2B5EF4-FFF2-40B4-BE49-F238E27FC236}">
                <a16:creationId xmlns:a16="http://schemas.microsoft.com/office/drawing/2014/main" id="{14FDB158-AC08-42CA-B62C-EA0DCA5FC9ED}"/>
              </a:ext>
            </a:extLst>
          </p:cNvPr>
          <p:cNvSpPr/>
          <p:nvPr/>
        </p:nvSpPr>
        <p:spPr>
          <a:xfrm rot="10800000">
            <a:off x="6500291" y="4951023"/>
            <a:ext cx="272062" cy="272062"/>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B1DFEB29-7F4B-43B8-8CDF-F005D8EBD212}"/>
              </a:ext>
            </a:extLst>
          </p:cNvPr>
          <p:cNvGrpSpPr/>
          <p:nvPr/>
        </p:nvGrpSpPr>
        <p:grpSpPr>
          <a:xfrm>
            <a:off x="208820" y="6475981"/>
            <a:ext cx="798768" cy="206439"/>
            <a:chOff x="793077" y="5188859"/>
            <a:chExt cx="945562" cy="244378"/>
          </a:xfrm>
          <a:solidFill>
            <a:schemeClr val="accent1"/>
          </a:solidFill>
        </p:grpSpPr>
        <p:sp>
          <p:nvSpPr>
            <p:cNvPr id="39" name="Freeform 26">
              <a:extLst>
                <a:ext uri="{FF2B5EF4-FFF2-40B4-BE49-F238E27FC236}">
                  <a16:creationId xmlns:a16="http://schemas.microsoft.com/office/drawing/2014/main" id="{6BD60511-A6E8-4CA8-8BA7-24B141AEC762}"/>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40" name="Freeform 28">
              <a:extLst>
                <a:ext uri="{FF2B5EF4-FFF2-40B4-BE49-F238E27FC236}">
                  <a16:creationId xmlns:a16="http://schemas.microsoft.com/office/drawing/2014/main" id="{27177245-03A8-4ABE-A8E6-7EB91E4BA9DC}"/>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41" name="Freeform 30">
              <a:extLst>
                <a:ext uri="{FF2B5EF4-FFF2-40B4-BE49-F238E27FC236}">
                  <a16:creationId xmlns:a16="http://schemas.microsoft.com/office/drawing/2014/main" id="{632D16E4-F34F-4D93-BD0E-3A11F0CE07AA}"/>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pic>
        <p:nvPicPr>
          <p:cNvPr id="32" name="Picture 31" descr="A close up of a toy&#10;&#10;Description automatically generated">
            <a:extLst>
              <a:ext uri="{FF2B5EF4-FFF2-40B4-BE49-F238E27FC236}">
                <a16:creationId xmlns:a16="http://schemas.microsoft.com/office/drawing/2014/main" id="{41735C8A-7B53-5E4C-A52A-85505E818F0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778" b="92000" l="10000" r="90000">
                        <a14:foregroundMark x1="37222" y1="92222" x2="42000" y2="86778"/>
                        <a14:foregroundMark x1="42000" y1="86778" x2="44778" y2="74556"/>
                        <a14:foregroundMark x1="35111" y1="8889" x2="58111" y2="8889"/>
                        <a14:foregroundMark x1="43444" y1="5778" x2="43444" y2="5778"/>
                      </a14:backgroundRemoval>
                    </a14:imgEffect>
                  </a14:imgLayer>
                </a14:imgProps>
              </a:ext>
              <a:ext uri="{28A0092B-C50C-407E-A947-70E740481C1C}">
                <a14:useLocalDpi xmlns:a14="http://schemas.microsoft.com/office/drawing/2010/main" val="0"/>
              </a:ext>
            </a:extLst>
          </a:blip>
          <a:stretch>
            <a:fillRect/>
          </a:stretch>
        </p:blipFill>
        <p:spPr>
          <a:xfrm>
            <a:off x="5142510" y="2075603"/>
            <a:ext cx="1987160" cy="1987160"/>
          </a:xfrm>
          <a:prstGeom prst="rect">
            <a:avLst/>
          </a:prstGeom>
        </p:spPr>
      </p:pic>
    </p:spTree>
    <p:extLst>
      <p:ext uri="{BB962C8B-B14F-4D97-AF65-F5344CB8AC3E}">
        <p14:creationId xmlns:p14="http://schemas.microsoft.com/office/powerpoint/2010/main" val="37321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 presetClass="entr" presetSubtype="1" fill="hold" grpId="0" nodeType="withEffect">
                                  <p:stCondLst>
                                    <p:cond delay="500"/>
                                  </p:stCondLst>
                                  <p:childTnLst>
                                    <p:set>
                                      <p:cBhvr>
                                        <p:cTn id="9" dur="1" fill="hold">
                                          <p:stCondLst>
                                            <p:cond delay="0"/>
                                          </p:stCondLst>
                                        </p:cTn>
                                        <p:tgtEl>
                                          <p:spTgt spid="24"/>
                                        </p:tgtEl>
                                        <p:attrNameLst>
                                          <p:attrName>style.visibility</p:attrName>
                                        </p:attrNameLst>
                                      </p:cBhvr>
                                      <p:to>
                                        <p:strVal val="visible"/>
                                      </p:to>
                                    </p:set>
                                    <p:anim calcmode="lin" valueType="num">
                                      <p:cBhvr additive="base">
                                        <p:cTn id="10" dur="500" fill="hold"/>
                                        <p:tgtEl>
                                          <p:spTgt spid="24"/>
                                        </p:tgtEl>
                                        <p:attrNameLst>
                                          <p:attrName>ppt_x</p:attrName>
                                        </p:attrNameLst>
                                      </p:cBhvr>
                                      <p:tavLst>
                                        <p:tav tm="0">
                                          <p:val>
                                            <p:strVal val="#ppt_x"/>
                                          </p:val>
                                        </p:tav>
                                        <p:tav tm="100000">
                                          <p:val>
                                            <p:strVal val="#ppt_x"/>
                                          </p:val>
                                        </p:tav>
                                      </p:tavLst>
                                    </p:anim>
                                    <p:anim calcmode="lin" valueType="num">
                                      <p:cBhvr additive="base">
                                        <p:cTn id="11" dur="500" fill="hold"/>
                                        <p:tgtEl>
                                          <p:spTgt spid="24"/>
                                        </p:tgtEl>
                                        <p:attrNameLst>
                                          <p:attrName>ppt_y</p:attrName>
                                        </p:attrNameLst>
                                      </p:cBhvr>
                                      <p:tavLst>
                                        <p:tav tm="0">
                                          <p:val>
                                            <p:strVal val="0-#ppt_h/2"/>
                                          </p:val>
                                        </p:tav>
                                        <p:tav tm="100000">
                                          <p:val>
                                            <p:strVal val="#ppt_y"/>
                                          </p:val>
                                        </p:tav>
                                      </p:tavLst>
                                    </p:anim>
                                  </p:childTnLst>
                                </p:cTn>
                              </p:par>
                              <p:par>
                                <p:cTn id="12" presetID="2" presetClass="entr" presetSubtype="4" fill="hold" grpId="0" nodeType="withEffect">
                                  <p:stCondLst>
                                    <p:cond delay="50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ppt_x"/>
                                          </p:val>
                                        </p:tav>
                                        <p:tav tm="100000">
                                          <p:val>
                                            <p:strVal val="#ppt_x"/>
                                          </p:val>
                                        </p:tav>
                                      </p:tavLst>
                                    </p:anim>
                                    <p:anim calcmode="lin" valueType="num">
                                      <p:cBhvr additive="base">
                                        <p:cTn id="15" dur="500" fill="hold"/>
                                        <p:tgtEl>
                                          <p:spTgt spid="25"/>
                                        </p:tgtEl>
                                        <p:attrNameLst>
                                          <p:attrName>ppt_y</p:attrName>
                                        </p:attrNameLst>
                                      </p:cBhvr>
                                      <p:tavLst>
                                        <p:tav tm="0">
                                          <p:val>
                                            <p:strVal val="1+#ppt_h/2"/>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1500"/>
                            </p:stCondLst>
                            <p:childTnLst>
                              <p:par>
                                <p:cTn id="23" presetID="2" presetClass="entr" presetSubtype="2"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1+#ppt_w/2"/>
                                          </p:val>
                                        </p:tav>
                                        <p:tav tm="100000">
                                          <p:val>
                                            <p:strVal val="#ppt_x"/>
                                          </p:val>
                                        </p:tav>
                                      </p:tavLst>
                                    </p:anim>
                                    <p:anim calcmode="lin" valueType="num">
                                      <p:cBhvr additive="base">
                                        <p:cTn id="26" dur="500" fill="hold"/>
                                        <p:tgtEl>
                                          <p:spTgt spid="20"/>
                                        </p:tgtEl>
                                        <p:attrNameLst>
                                          <p:attrName>ppt_y</p:attrName>
                                        </p:attrNameLst>
                                      </p:cBhvr>
                                      <p:tavLst>
                                        <p:tav tm="0">
                                          <p:val>
                                            <p:strVal val="#ppt_y"/>
                                          </p:val>
                                        </p:tav>
                                        <p:tav tm="100000">
                                          <p:val>
                                            <p:strVal val="#ppt_y"/>
                                          </p:val>
                                        </p:tav>
                                      </p:tavLst>
                                    </p:anim>
                                  </p:childTnLst>
                                </p:cTn>
                              </p:par>
                            </p:childTnLst>
                          </p:cTn>
                        </p:par>
                        <p:par>
                          <p:cTn id="27" fill="hold">
                            <p:stCondLst>
                              <p:cond delay="2000"/>
                            </p:stCondLst>
                            <p:childTnLst>
                              <p:par>
                                <p:cTn id="28" presetID="42" presetClass="entr" presetSubtype="0"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anim calcmode="lin" valueType="num">
                                      <p:cBhvr>
                                        <p:cTn id="31" dur="500" fill="hold"/>
                                        <p:tgtEl>
                                          <p:spTgt spid="26"/>
                                        </p:tgtEl>
                                        <p:attrNameLst>
                                          <p:attrName>ppt_x</p:attrName>
                                        </p:attrNameLst>
                                      </p:cBhvr>
                                      <p:tavLst>
                                        <p:tav tm="0">
                                          <p:val>
                                            <p:strVal val="#ppt_x"/>
                                          </p:val>
                                        </p:tav>
                                        <p:tav tm="100000">
                                          <p:val>
                                            <p:strVal val="#ppt_x"/>
                                          </p:val>
                                        </p:tav>
                                      </p:tavLst>
                                    </p:anim>
                                    <p:anim calcmode="lin" valueType="num">
                                      <p:cBhvr>
                                        <p:cTn id="32" dur="500" fill="hold"/>
                                        <p:tgtEl>
                                          <p:spTgt spid="26"/>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37" presetClass="entr" presetSubtype="0" fill="hold" grpId="1"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anim calcmode="lin" valueType="num">
                                      <p:cBhvr>
                                        <p:cTn id="37" dur="1000" fill="hold"/>
                                        <p:tgtEl>
                                          <p:spTgt spid="27"/>
                                        </p:tgtEl>
                                        <p:attrNameLst>
                                          <p:attrName>ppt_x</p:attrName>
                                        </p:attrNameLst>
                                      </p:cBhvr>
                                      <p:tavLst>
                                        <p:tav tm="0">
                                          <p:val>
                                            <p:strVal val="#ppt_x"/>
                                          </p:val>
                                        </p:tav>
                                        <p:tav tm="100000">
                                          <p:val>
                                            <p:strVal val="#ppt_x"/>
                                          </p:val>
                                        </p:tav>
                                      </p:tavLst>
                                    </p:anim>
                                    <p:anim calcmode="lin" valueType="num">
                                      <p:cBhvr>
                                        <p:cTn id="38" dur="900" decel="100000" fill="hold"/>
                                        <p:tgtEl>
                                          <p:spTgt spid="27"/>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40" presetID="10"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par>
                          <p:cTn id="43" fill="hold">
                            <p:stCondLst>
                              <p:cond delay="3500"/>
                            </p:stCondLst>
                            <p:childTnLst>
                              <p:par>
                                <p:cTn id="44" presetID="22" presetClass="entr" presetSubtype="1" fill="hold" grpId="0"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up)">
                                      <p:cBhvr>
                                        <p:cTn id="46" dur="500"/>
                                        <p:tgtEl>
                                          <p:spTgt spid="28"/>
                                        </p:tgtEl>
                                      </p:cBhvr>
                                    </p:animEffect>
                                  </p:childTnLst>
                                </p:cTn>
                              </p:par>
                              <p:par>
                                <p:cTn id="47" presetID="53" presetClass="entr" presetSubtype="16" fill="hold" grpId="0" nodeType="withEffect">
                                  <p:stCondLst>
                                    <p:cond delay="50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childTnLst>
                                </p:cTn>
                              </p:par>
                              <p:par>
                                <p:cTn id="52" presetID="53" presetClass="entr" presetSubtype="16" fill="hold" grpId="0" nodeType="withEffect">
                                  <p:stCondLst>
                                    <p:cond delay="500"/>
                                  </p:stCondLst>
                                  <p:childTnLst>
                                    <p:set>
                                      <p:cBhvr>
                                        <p:cTn id="53" dur="1" fill="hold">
                                          <p:stCondLst>
                                            <p:cond delay="0"/>
                                          </p:stCondLst>
                                        </p:cTn>
                                        <p:tgtEl>
                                          <p:spTgt spid="29"/>
                                        </p:tgtEl>
                                        <p:attrNameLst>
                                          <p:attrName>style.visibility</p:attrName>
                                        </p:attrNameLst>
                                      </p:cBhvr>
                                      <p:to>
                                        <p:strVal val="visible"/>
                                      </p:to>
                                    </p:set>
                                    <p:anim calcmode="lin" valueType="num">
                                      <p:cBhvr>
                                        <p:cTn id="54" dur="500" fill="hold"/>
                                        <p:tgtEl>
                                          <p:spTgt spid="29"/>
                                        </p:tgtEl>
                                        <p:attrNameLst>
                                          <p:attrName>ppt_w</p:attrName>
                                        </p:attrNameLst>
                                      </p:cBhvr>
                                      <p:tavLst>
                                        <p:tav tm="0">
                                          <p:val>
                                            <p:fltVal val="0"/>
                                          </p:val>
                                        </p:tav>
                                        <p:tav tm="100000">
                                          <p:val>
                                            <p:strVal val="#ppt_w"/>
                                          </p:val>
                                        </p:tav>
                                      </p:tavLst>
                                    </p:anim>
                                    <p:anim calcmode="lin" valueType="num">
                                      <p:cBhvr>
                                        <p:cTn id="55" dur="500" fill="hold"/>
                                        <p:tgtEl>
                                          <p:spTgt spid="29"/>
                                        </p:tgtEl>
                                        <p:attrNameLst>
                                          <p:attrName>ppt_h</p:attrName>
                                        </p:attrNameLst>
                                      </p:cBhvr>
                                      <p:tavLst>
                                        <p:tav tm="0">
                                          <p:val>
                                            <p:fltVal val="0"/>
                                          </p:val>
                                        </p:tav>
                                        <p:tav tm="100000">
                                          <p:val>
                                            <p:strVal val="#ppt_h"/>
                                          </p:val>
                                        </p:tav>
                                      </p:tavLst>
                                    </p:anim>
                                    <p:animEffect transition="in" filter="fade">
                                      <p:cBhvr>
                                        <p:cTn id="56" dur="500"/>
                                        <p:tgtEl>
                                          <p:spTgt spid="29"/>
                                        </p:tgtEl>
                                      </p:cBhvr>
                                    </p:animEffect>
                                  </p:childTnLst>
                                </p:cTn>
                              </p:par>
                            </p:childTnLst>
                          </p:cTn>
                        </p:par>
                        <p:par>
                          <p:cTn id="57" fill="hold">
                            <p:stCondLst>
                              <p:cond delay="4500"/>
                            </p:stCondLst>
                            <p:childTnLst>
                              <p:par>
                                <p:cTn id="58" presetID="10" presetClass="entr" presetSubtype="0"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par>
                          <p:cTn id="61" fill="hold">
                            <p:stCondLst>
                              <p:cond delay="5000"/>
                            </p:stCondLst>
                            <p:childTnLst>
                              <p:par>
                                <p:cTn id="62" presetID="10" presetClass="entr" presetSubtype="0" fill="hold" nodeType="after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0" grpId="0" animBg="1"/>
      <p:bldP spid="31" grpId="0" animBg="1"/>
      <p:bldP spid="25" grpId="0" animBg="1"/>
      <p:bldP spid="24" grpId="0" animBg="1"/>
      <p:bldP spid="20" grpId="0" animBg="1"/>
      <p:bldP spid="26" grpId="0"/>
      <p:bldP spid="27" grpId="1"/>
      <p:bldP spid="28" grpId="0"/>
      <p:bldP spid="21" grpId="0" animBg="1"/>
      <p:bldP spid="16" grpId="0"/>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384B-23A2-442C-B443-7D4BF51FBEFD}"/>
              </a:ext>
            </a:extLst>
          </p:cNvPr>
          <p:cNvSpPr>
            <a:spLocks noGrp="1"/>
          </p:cNvSpPr>
          <p:nvPr>
            <p:ph type="title"/>
          </p:nvPr>
        </p:nvSpPr>
        <p:spPr>
          <a:xfrm>
            <a:off x="816644" y="758008"/>
            <a:ext cx="6771290" cy="823848"/>
          </a:xfrm>
        </p:spPr>
        <p:txBody>
          <a:bodyPr anchor="ctr"/>
          <a:lstStyle/>
          <a:p>
            <a:r>
              <a:rPr lang="en-US" dirty="0"/>
              <a:t>Story Flow</a:t>
            </a:r>
          </a:p>
        </p:txBody>
      </p:sp>
      <p:sp>
        <p:nvSpPr>
          <p:cNvPr id="4" name="Rectangle 3">
            <a:extLst>
              <a:ext uri="{FF2B5EF4-FFF2-40B4-BE49-F238E27FC236}">
                <a16:creationId xmlns:a16="http://schemas.microsoft.com/office/drawing/2014/main" id="{E9C2BAF4-2F92-4A44-A624-E7EE2706D792}"/>
              </a:ext>
            </a:extLst>
          </p:cNvPr>
          <p:cNvSpPr/>
          <p:nvPr/>
        </p:nvSpPr>
        <p:spPr>
          <a:xfrm>
            <a:off x="558801" y="1581855"/>
            <a:ext cx="2624666" cy="15738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How does </a:t>
            </a:r>
          </a:p>
          <a:p>
            <a:pPr algn="ctr"/>
            <a:r>
              <a:rPr lang="en-US" sz="2000" b="1" dirty="0"/>
              <a:t>it work?</a:t>
            </a:r>
          </a:p>
        </p:txBody>
      </p:sp>
      <p:sp>
        <p:nvSpPr>
          <p:cNvPr id="5" name="TextBox 4">
            <a:extLst>
              <a:ext uri="{FF2B5EF4-FFF2-40B4-BE49-F238E27FC236}">
                <a16:creationId xmlns:a16="http://schemas.microsoft.com/office/drawing/2014/main" id="{19634026-3CFC-3F44-B8F5-9142A5AFBDF2}"/>
              </a:ext>
            </a:extLst>
          </p:cNvPr>
          <p:cNvSpPr txBox="1"/>
          <p:nvPr/>
        </p:nvSpPr>
        <p:spPr>
          <a:xfrm>
            <a:off x="3267587" y="1480953"/>
            <a:ext cx="8365612" cy="1674754"/>
          </a:xfrm>
          <a:prstGeom prst="rect">
            <a:avLst/>
          </a:prstGeom>
          <a:noFill/>
        </p:spPr>
        <p:txBody>
          <a:bodyPr wrap="square" rtlCol="0" anchor="ctr">
            <a:spAutoFit/>
          </a:bodyPr>
          <a:lstStyle/>
          <a:p>
            <a:pPr marL="171450" indent="-171450">
              <a:lnSpc>
                <a:spcPct val="150000"/>
              </a:lnSpc>
              <a:buFont typeface="Arial" panose="020B0604020202020204" pitchFamily="34" charset="0"/>
              <a:buChar char="•"/>
            </a:pPr>
            <a:r>
              <a:rPr lang="en-GB" sz="1400" dirty="0"/>
              <a:t>Our game consists of two player modes : </a:t>
            </a:r>
            <a:r>
              <a:rPr lang="en-GB" sz="1400" b="1" dirty="0"/>
              <a:t>single and duo</a:t>
            </a:r>
            <a:r>
              <a:rPr lang="en-GB" sz="1400" dirty="0"/>
              <a:t>.</a:t>
            </a:r>
          </a:p>
          <a:p>
            <a:pPr marL="171450" indent="-171450">
              <a:lnSpc>
                <a:spcPct val="150000"/>
              </a:lnSpc>
              <a:buFont typeface="Arial" panose="020B0604020202020204" pitchFamily="34" charset="0"/>
              <a:buChar char="•"/>
            </a:pPr>
            <a:r>
              <a:rPr lang="en-GB" sz="1400" dirty="0"/>
              <a:t>The question comes in three levels of difficulty : </a:t>
            </a:r>
            <a:r>
              <a:rPr lang="en-GB" sz="1400" b="1" dirty="0"/>
              <a:t>easy, medium and hard</a:t>
            </a:r>
            <a:r>
              <a:rPr lang="en-GB" sz="1400" dirty="0"/>
              <a:t>.</a:t>
            </a:r>
          </a:p>
          <a:p>
            <a:pPr marL="171450" indent="-171450">
              <a:lnSpc>
                <a:spcPct val="150000"/>
              </a:lnSpc>
              <a:buFont typeface="Arial" panose="020B0604020202020204" pitchFamily="34" charset="0"/>
              <a:buChar char="•"/>
            </a:pPr>
            <a:r>
              <a:rPr lang="en-GB" sz="1400" dirty="0"/>
              <a:t>Items are used for getting :</a:t>
            </a:r>
            <a:r>
              <a:rPr lang="en-GB" sz="1400" b="1" dirty="0"/>
              <a:t> increase attacks, increase health and increase speed</a:t>
            </a:r>
          </a:p>
          <a:p>
            <a:pPr marL="171450" indent="-171450">
              <a:lnSpc>
                <a:spcPct val="150000"/>
              </a:lnSpc>
              <a:buFont typeface="Arial" panose="020B0604020202020204" pitchFamily="34" charset="0"/>
              <a:buChar char="•"/>
            </a:pPr>
            <a:r>
              <a:rPr lang="en-GB" sz="1400" dirty="0"/>
              <a:t>Upon clearing of a stage, mark will be given based on the questions are answered correctly, may vary with difficulty level.  </a:t>
            </a:r>
          </a:p>
        </p:txBody>
      </p:sp>
      <p:sp>
        <p:nvSpPr>
          <p:cNvPr id="6" name="TextBox 5">
            <a:extLst>
              <a:ext uri="{FF2B5EF4-FFF2-40B4-BE49-F238E27FC236}">
                <a16:creationId xmlns:a16="http://schemas.microsoft.com/office/drawing/2014/main" id="{06680A6F-5748-7244-B797-AF04A022CC85}"/>
              </a:ext>
            </a:extLst>
          </p:cNvPr>
          <p:cNvSpPr txBox="1"/>
          <p:nvPr/>
        </p:nvSpPr>
        <p:spPr>
          <a:xfrm>
            <a:off x="535406" y="5374193"/>
            <a:ext cx="2019784" cy="369332"/>
          </a:xfrm>
          <a:prstGeom prst="rect">
            <a:avLst/>
          </a:prstGeom>
          <a:noFill/>
        </p:spPr>
        <p:txBody>
          <a:bodyPr wrap="none" rtlCol="0" anchor="ctr">
            <a:spAutoFit/>
          </a:bodyPr>
          <a:lstStyle/>
          <a:p>
            <a:pPr algn="ctr"/>
            <a:r>
              <a:rPr lang="en-US" b="1" dirty="0">
                <a:latin typeface="+mj-lt"/>
              </a:rPr>
              <a:t>Select Player Mode</a:t>
            </a:r>
          </a:p>
        </p:txBody>
      </p:sp>
      <p:sp>
        <p:nvSpPr>
          <p:cNvPr id="7" name="TextBox 6">
            <a:extLst>
              <a:ext uri="{FF2B5EF4-FFF2-40B4-BE49-F238E27FC236}">
                <a16:creationId xmlns:a16="http://schemas.microsoft.com/office/drawing/2014/main" id="{FEB9E1B8-7CFF-E04A-8792-D7DA60D026C6}"/>
              </a:ext>
            </a:extLst>
          </p:cNvPr>
          <p:cNvSpPr txBox="1"/>
          <p:nvPr/>
        </p:nvSpPr>
        <p:spPr>
          <a:xfrm>
            <a:off x="3385923" y="5374193"/>
            <a:ext cx="1980222" cy="369332"/>
          </a:xfrm>
          <a:prstGeom prst="rect">
            <a:avLst/>
          </a:prstGeom>
          <a:noFill/>
        </p:spPr>
        <p:txBody>
          <a:bodyPr wrap="none" rtlCol="0" anchor="ctr">
            <a:spAutoFit/>
          </a:bodyPr>
          <a:lstStyle/>
          <a:p>
            <a:pPr algn="ctr"/>
            <a:r>
              <a:rPr lang="en-US" b="1" dirty="0">
                <a:latin typeface="+mj-lt"/>
              </a:rPr>
              <a:t>Defeat All Enemies</a:t>
            </a:r>
          </a:p>
        </p:txBody>
      </p:sp>
      <p:sp>
        <p:nvSpPr>
          <p:cNvPr id="8" name="TextBox 7">
            <a:extLst>
              <a:ext uri="{FF2B5EF4-FFF2-40B4-BE49-F238E27FC236}">
                <a16:creationId xmlns:a16="http://schemas.microsoft.com/office/drawing/2014/main" id="{B593808D-F8C5-8B4A-9BDE-506D11663218}"/>
              </a:ext>
            </a:extLst>
          </p:cNvPr>
          <p:cNvSpPr txBox="1"/>
          <p:nvPr/>
        </p:nvSpPr>
        <p:spPr>
          <a:xfrm>
            <a:off x="6577802" y="5374193"/>
            <a:ext cx="1380891" cy="369332"/>
          </a:xfrm>
          <a:prstGeom prst="rect">
            <a:avLst/>
          </a:prstGeom>
          <a:noFill/>
        </p:spPr>
        <p:txBody>
          <a:bodyPr wrap="none" rtlCol="0" anchor="ctr">
            <a:spAutoFit/>
          </a:bodyPr>
          <a:lstStyle/>
          <a:p>
            <a:pPr algn="ctr"/>
            <a:r>
              <a:rPr lang="en-US" b="1" dirty="0">
                <a:latin typeface="+mj-lt"/>
              </a:rPr>
              <a:t>Pick An Item</a:t>
            </a:r>
          </a:p>
        </p:txBody>
      </p:sp>
      <p:sp>
        <p:nvSpPr>
          <p:cNvPr id="9" name="TextBox 8">
            <a:extLst>
              <a:ext uri="{FF2B5EF4-FFF2-40B4-BE49-F238E27FC236}">
                <a16:creationId xmlns:a16="http://schemas.microsoft.com/office/drawing/2014/main" id="{819104B8-A022-DF4D-8FD5-246EDE26F50C}"/>
              </a:ext>
            </a:extLst>
          </p:cNvPr>
          <p:cNvSpPr txBox="1"/>
          <p:nvPr/>
        </p:nvSpPr>
        <p:spPr>
          <a:xfrm>
            <a:off x="9509528" y="5374193"/>
            <a:ext cx="1387175" cy="369332"/>
          </a:xfrm>
          <a:prstGeom prst="rect">
            <a:avLst/>
          </a:prstGeom>
          <a:noFill/>
        </p:spPr>
        <p:txBody>
          <a:bodyPr wrap="none" rtlCol="0" anchor="ctr">
            <a:spAutoFit/>
          </a:bodyPr>
          <a:lstStyle/>
          <a:p>
            <a:pPr algn="ctr"/>
            <a:r>
              <a:rPr lang="en-US" b="1" dirty="0">
                <a:latin typeface="+mj-lt"/>
              </a:rPr>
              <a:t>Answer Quiz</a:t>
            </a:r>
          </a:p>
        </p:txBody>
      </p:sp>
      <p:pic>
        <p:nvPicPr>
          <p:cNvPr id="15" name="Picture 14" descr="A close up of a logo&#10;&#10;Description automatically generated">
            <a:extLst>
              <a:ext uri="{FF2B5EF4-FFF2-40B4-BE49-F238E27FC236}">
                <a16:creationId xmlns:a16="http://schemas.microsoft.com/office/drawing/2014/main" id="{E7CEA073-DD25-414C-82BF-CC4F43891B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131" y="3633327"/>
            <a:ext cx="1554334" cy="1554334"/>
          </a:xfrm>
          <a:prstGeom prst="rect">
            <a:avLst/>
          </a:prstGeom>
        </p:spPr>
      </p:pic>
      <p:pic>
        <p:nvPicPr>
          <p:cNvPr id="17" name="Picture 16" descr="A close up of a logo&#10;&#10;Description automatically generated">
            <a:extLst>
              <a:ext uri="{FF2B5EF4-FFF2-40B4-BE49-F238E27FC236}">
                <a16:creationId xmlns:a16="http://schemas.microsoft.com/office/drawing/2014/main" id="{5CF192B5-14D9-8840-AB3E-C4355E1870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8657" y="3573117"/>
            <a:ext cx="1674754" cy="1674754"/>
          </a:xfrm>
          <a:prstGeom prst="rect">
            <a:avLst/>
          </a:prstGeom>
        </p:spPr>
      </p:pic>
      <p:pic>
        <p:nvPicPr>
          <p:cNvPr id="19" name="Picture 18" descr="A close up of a logo&#10;&#10;Description automatically generated">
            <a:extLst>
              <a:ext uri="{FF2B5EF4-FFF2-40B4-BE49-F238E27FC236}">
                <a16:creationId xmlns:a16="http://schemas.microsoft.com/office/drawing/2014/main" id="{5522D8E9-4EC5-AA46-8370-418196904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9603" y="3571849"/>
            <a:ext cx="1677291" cy="1677291"/>
          </a:xfrm>
          <a:prstGeom prst="rect">
            <a:avLst/>
          </a:prstGeom>
        </p:spPr>
      </p:pic>
      <p:pic>
        <p:nvPicPr>
          <p:cNvPr id="21" name="Picture 20" descr="A close up of a sign&#10;&#10;Description automatically generated">
            <a:extLst>
              <a:ext uri="{FF2B5EF4-FFF2-40B4-BE49-F238E27FC236}">
                <a16:creationId xmlns:a16="http://schemas.microsoft.com/office/drawing/2014/main" id="{1F402921-E23A-BD44-8276-0E86F53964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23087" y="3530465"/>
            <a:ext cx="1760058" cy="1760058"/>
          </a:xfrm>
          <a:prstGeom prst="rect">
            <a:avLst/>
          </a:prstGeom>
        </p:spPr>
      </p:pic>
      <p:grpSp>
        <p:nvGrpSpPr>
          <p:cNvPr id="25" name="Group 24">
            <a:extLst>
              <a:ext uri="{FF2B5EF4-FFF2-40B4-BE49-F238E27FC236}">
                <a16:creationId xmlns:a16="http://schemas.microsoft.com/office/drawing/2014/main" id="{90A53581-7ADE-D04C-B8F6-A87C4771F0B6}"/>
              </a:ext>
            </a:extLst>
          </p:cNvPr>
          <p:cNvGrpSpPr/>
          <p:nvPr/>
        </p:nvGrpSpPr>
        <p:grpSpPr>
          <a:xfrm>
            <a:off x="2506286" y="4268540"/>
            <a:ext cx="848550" cy="283908"/>
            <a:chOff x="4171188" y="3907136"/>
            <a:chExt cx="848550" cy="283908"/>
          </a:xfrm>
        </p:grpSpPr>
        <p:sp>
          <p:nvSpPr>
            <p:cNvPr id="22" name="Freeform: Shape 52">
              <a:extLst>
                <a:ext uri="{FF2B5EF4-FFF2-40B4-BE49-F238E27FC236}">
                  <a16:creationId xmlns:a16="http://schemas.microsoft.com/office/drawing/2014/main" id="{2DFE9544-0A91-CC45-8567-1CE3846BB6FD}"/>
                </a:ext>
              </a:extLst>
            </p:cNvPr>
            <p:cNvSpPr/>
            <p:nvPr/>
          </p:nvSpPr>
          <p:spPr>
            <a:xfrm>
              <a:off x="4171188"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53">
              <a:extLst>
                <a:ext uri="{FF2B5EF4-FFF2-40B4-BE49-F238E27FC236}">
                  <a16:creationId xmlns:a16="http://schemas.microsoft.com/office/drawing/2014/main" id="{CA9AEA06-038B-3C46-A917-4B106446CE5E}"/>
                </a:ext>
              </a:extLst>
            </p:cNvPr>
            <p:cNvSpPr/>
            <p:nvPr/>
          </p:nvSpPr>
          <p:spPr>
            <a:xfrm>
              <a:off x="4451922"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54">
              <a:extLst>
                <a:ext uri="{FF2B5EF4-FFF2-40B4-BE49-F238E27FC236}">
                  <a16:creationId xmlns:a16="http://schemas.microsoft.com/office/drawing/2014/main" id="{76654FFD-7A34-EE42-BB47-9FD0E5E5B711}"/>
                </a:ext>
              </a:extLst>
            </p:cNvPr>
            <p:cNvSpPr/>
            <p:nvPr/>
          </p:nvSpPr>
          <p:spPr>
            <a:xfrm>
              <a:off x="4735830"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F2FA897-68C6-8041-A3F0-BD4A6F834554}"/>
              </a:ext>
            </a:extLst>
          </p:cNvPr>
          <p:cNvGrpSpPr/>
          <p:nvPr/>
        </p:nvGrpSpPr>
        <p:grpSpPr>
          <a:xfrm>
            <a:off x="5397232" y="4268540"/>
            <a:ext cx="848550" cy="283908"/>
            <a:chOff x="4171188" y="3907136"/>
            <a:chExt cx="848550" cy="283908"/>
          </a:xfrm>
        </p:grpSpPr>
        <p:sp>
          <p:nvSpPr>
            <p:cNvPr id="27" name="Freeform: Shape 52">
              <a:extLst>
                <a:ext uri="{FF2B5EF4-FFF2-40B4-BE49-F238E27FC236}">
                  <a16:creationId xmlns:a16="http://schemas.microsoft.com/office/drawing/2014/main" id="{E49EA708-5FD2-D347-9BF5-A97A679DB8DF}"/>
                </a:ext>
              </a:extLst>
            </p:cNvPr>
            <p:cNvSpPr/>
            <p:nvPr/>
          </p:nvSpPr>
          <p:spPr>
            <a:xfrm>
              <a:off x="4171188"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53">
              <a:extLst>
                <a:ext uri="{FF2B5EF4-FFF2-40B4-BE49-F238E27FC236}">
                  <a16:creationId xmlns:a16="http://schemas.microsoft.com/office/drawing/2014/main" id="{2268259F-63DC-0C46-AA0A-2868DBD689C7}"/>
                </a:ext>
              </a:extLst>
            </p:cNvPr>
            <p:cNvSpPr/>
            <p:nvPr/>
          </p:nvSpPr>
          <p:spPr>
            <a:xfrm>
              <a:off x="4451922"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54">
              <a:extLst>
                <a:ext uri="{FF2B5EF4-FFF2-40B4-BE49-F238E27FC236}">
                  <a16:creationId xmlns:a16="http://schemas.microsoft.com/office/drawing/2014/main" id="{B71F8E82-E513-1047-A262-03408A3F31D5}"/>
                </a:ext>
              </a:extLst>
            </p:cNvPr>
            <p:cNvSpPr/>
            <p:nvPr/>
          </p:nvSpPr>
          <p:spPr>
            <a:xfrm>
              <a:off x="4735830"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21EE42C0-10A4-734E-BDB4-255971742F54}"/>
              </a:ext>
            </a:extLst>
          </p:cNvPr>
          <p:cNvGrpSpPr/>
          <p:nvPr/>
        </p:nvGrpSpPr>
        <p:grpSpPr>
          <a:xfrm>
            <a:off x="8290715" y="4268540"/>
            <a:ext cx="848550" cy="283908"/>
            <a:chOff x="4171188" y="3907136"/>
            <a:chExt cx="848550" cy="283908"/>
          </a:xfrm>
        </p:grpSpPr>
        <p:sp>
          <p:nvSpPr>
            <p:cNvPr id="31" name="Freeform: Shape 52">
              <a:extLst>
                <a:ext uri="{FF2B5EF4-FFF2-40B4-BE49-F238E27FC236}">
                  <a16:creationId xmlns:a16="http://schemas.microsoft.com/office/drawing/2014/main" id="{044C3EFD-0FD4-E343-8099-5569E60CBE0E}"/>
                </a:ext>
              </a:extLst>
            </p:cNvPr>
            <p:cNvSpPr/>
            <p:nvPr/>
          </p:nvSpPr>
          <p:spPr>
            <a:xfrm>
              <a:off x="4171188"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53">
              <a:extLst>
                <a:ext uri="{FF2B5EF4-FFF2-40B4-BE49-F238E27FC236}">
                  <a16:creationId xmlns:a16="http://schemas.microsoft.com/office/drawing/2014/main" id="{E5BC359B-4A45-5143-89BB-0160CCDB9A69}"/>
                </a:ext>
              </a:extLst>
            </p:cNvPr>
            <p:cNvSpPr/>
            <p:nvPr/>
          </p:nvSpPr>
          <p:spPr>
            <a:xfrm>
              <a:off x="4451922"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54">
              <a:extLst>
                <a:ext uri="{FF2B5EF4-FFF2-40B4-BE49-F238E27FC236}">
                  <a16:creationId xmlns:a16="http://schemas.microsoft.com/office/drawing/2014/main" id="{0C3D6FFD-C33A-4246-8C95-08BE0B5B9C36}"/>
                </a:ext>
              </a:extLst>
            </p:cNvPr>
            <p:cNvSpPr/>
            <p:nvPr/>
          </p:nvSpPr>
          <p:spPr>
            <a:xfrm>
              <a:off x="4735830"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152303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randombar(horizontal)">
                                      <p:cBhvr>
                                        <p:cTn id="26" dur="500"/>
                                        <p:tgtEl>
                                          <p:spTgt spid="25"/>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childTnLst>
                          </p:cTn>
                        </p:par>
                        <p:par>
                          <p:cTn id="34" fill="hold">
                            <p:stCondLst>
                              <p:cond delay="3000"/>
                            </p:stCondLst>
                            <p:childTnLst>
                              <p:par>
                                <p:cTn id="35" presetID="14" presetClass="entr" presetSubtype="1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childTnLst>
                          </p:cTn>
                        </p:par>
                        <p:par>
                          <p:cTn id="45" fill="hold">
                            <p:stCondLst>
                              <p:cond delay="4000"/>
                            </p:stCondLst>
                            <p:childTnLst>
                              <p:par>
                                <p:cTn id="46" presetID="14" presetClass="entr" presetSubtype="10"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randombar(horizontal)">
                                      <p:cBhvr>
                                        <p:cTn id="48" dur="500"/>
                                        <p:tgtEl>
                                          <p:spTgt spid="30"/>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10"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384B-23A2-442C-B443-7D4BF51FBEFD}"/>
              </a:ext>
            </a:extLst>
          </p:cNvPr>
          <p:cNvSpPr>
            <a:spLocks noGrp="1"/>
          </p:cNvSpPr>
          <p:nvPr>
            <p:ph type="title"/>
          </p:nvPr>
        </p:nvSpPr>
        <p:spPr>
          <a:xfrm>
            <a:off x="816644" y="758008"/>
            <a:ext cx="6771290" cy="823848"/>
          </a:xfrm>
        </p:spPr>
        <p:txBody>
          <a:bodyPr anchor="ctr"/>
          <a:lstStyle/>
          <a:p>
            <a:r>
              <a:rPr lang="en-US" dirty="0"/>
              <a:t>Communication Diagram</a:t>
            </a:r>
          </a:p>
        </p:txBody>
      </p:sp>
      <p:pic>
        <p:nvPicPr>
          <p:cNvPr id="4" name="Picture 3" descr="A screenshot of a cell phone&#10;&#10;Description automatically generated">
            <a:extLst>
              <a:ext uri="{FF2B5EF4-FFF2-40B4-BE49-F238E27FC236}">
                <a16:creationId xmlns:a16="http://schemas.microsoft.com/office/drawing/2014/main" id="{87F7DCC9-DEC9-744C-8FDE-9D1D10FC6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836" y="1822449"/>
            <a:ext cx="9096327" cy="4277543"/>
          </a:xfrm>
          <a:prstGeom prst="rect">
            <a:avLst/>
          </a:prstGeom>
        </p:spPr>
      </p:pic>
    </p:spTree>
    <p:extLst>
      <p:ext uri="{BB962C8B-B14F-4D97-AF65-F5344CB8AC3E}">
        <p14:creationId xmlns:p14="http://schemas.microsoft.com/office/powerpoint/2010/main" val="35352745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a:extLst>
              <a:ext uri="{FF2B5EF4-FFF2-40B4-BE49-F238E27FC236}">
                <a16:creationId xmlns:a16="http://schemas.microsoft.com/office/drawing/2014/main" id="{5664CF70-56AE-49A6-87B4-2EDAB0F950BA}"/>
              </a:ext>
            </a:extLst>
          </p:cNvPr>
          <p:cNvCxnSpPr>
            <a:cxnSpLocks/>
          </p:cNvCxnSpPr>
          <p:nvPr/>
        </p:nvCxnSpPr>
        <p:spPr>
          <a:xfrm>
            <a:off x="3014133" y="3817088"/>
            <a:ext cx="60113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F312C2B-5EA8-457B-8524-34C84D78D2F7}"/>
              </a:ext>
            </a:extLst>
          </p:cNvPr>
          <p:cNvSpPr>
            <a:spLocks noGrp="1"/>
          </p:cNvSpPr>
          <p:nvPr>
            <p:ph type="title"/>
          </p:nvPr>
        </p:nvSpPr>
        <p:spPr>
          <a:xfrm>
            <a:off x="816644" y="758008"/>
            <a:ext cx="6771290" cy="823848"/>
          </a:xfrm>
        </p:spPr>
        <p:txBody>
          <a:bodyPr anchor="ctr"/>
          <a:lstStyle/>
          <a:p>
            <a:r>
              <a:rPr lang="en-US" dirty="0"/>
              <a:t>Use Case</a:t>
            </a:r>
          </a:p>
        </p:txBody>
      </p:sp>
      <p:grpSp>
        <p:nvGrpSpPr>
          <p:cNvPr id="3" name="Group 2">
            <a:extLst>
              <a:ext uri="{FF2B5EF4-FFF2-40B4-BE49-F238E27FC236}">
                <a16:creationId xmlns:a16="http://schemas.microsoft.com/office/drawing/2014/main" id="{EB456860-65CB-BA45-9B5D-F5822E3442A7}"/>
              </a:ext>
            </a:extLst>
          </p:cNvPr>
          <p:cNvGrpSpPr/>
          <p:nvPr/>
        </p:nvGrpSpPr>
        <p:grpSpPr>
          <a:xfrm>
            <a:off x="1780489" y="2696111"/>
            <a:ext cx="2387799" cy="2772110"/>
            <a:chOff x="440948" y="2696111"/>
            <a:chExt cx="2387799" cy="2772110"/>
          </a:xfrm>
        </p:grpSpPr>
        <p:sp>
          <p:nvSpPr>
            <p:cNvPr id="147" name="Freeform: Shape 146">
              <a:extLst>
                <a:ext uri="{FF2B5EF4-FFF2-40B4-BE49-F238E27FC236}">
                  <a16:creationId xmlns:a16="http://schemas.microsoft.com/office/drawing/2014/main" id="{301D8BC1-F38B-49B7-9053-335C7983E81A}"/>
                </a:ext>
              </a:extLst>
            </p:cNvPr>
            <p:cNvSpPr/>
            <p:nvPr/>
          </p:nvSpPr>
          <p:spPr>
            <a:xfrm rot="16200000">
              <a:off x="1037875" y="3103106"/>
              <a:ext cx="1193943" cy="1193943"/>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CC2FBDA5-96D3-4C50-8A8F-6C35D4BE536F}"/>
                </a:ext>
              </a:extLst>
            </p:cNvPr>
            <p:cNvSpPr/>
            <p:nvPr/>
          </p:nvSpPr>
          <p:spPr>
            <a:xfrm rot="16200000">
              <a:off x="1095000" y="3277241"/>
              <a:ext cx="1079694" cy="1079694"/>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DA6C658-6DBD-493D-89FB-8132437A4E32}"/>
                </a:ext>
              </a:extLst>
            </p:cNvPr>
            <p:cNvGrpSpPr/>
            <p:nvPr/>
          </p:nvGrpSpPr>
          <p:grpSpPr>
            <a:xfrm>
              <a:off x="1517272" y="3645813"/>
              <a:ext cx="235151" cy="342551"/>
              <a:chOff x="3299397" y="1943557"/>
              <a:chExt cx="274604" cy="400024"/>
            </a:xfrm>
            <a:solidFill>
              <a:schemeClr val="bg2"/>
            </a:solidFill>
          </p:grpSpPr>
          <p:sp>
            <p:nvSpPr>
              <p:cNvPr id="96" name="Freeform 114">
                <a:extLst>
                  <a:ext uri="{FF2B5EF4-FFF2-40B4-BE49-F238E27FC236}">
                    <a16:creationId xmlns:a16="http://schemas.microsoft.com/office/drawing/2014/main" id="{1CCECDB5-A322-471E-B3C4-CA7C0135E893}"/>
                  </a:ext>
                </a:extLst>
              </p:cNvPr>
              <p:cNvSpPr>
                <a:spLocks noEditPoints="1"/>
              </p:cNvSpPr>
              <p:nvPr/>
            </p:nvSpPr>
            <p:spPr bwMode="auto">
              <a:xfrm>
                <a:off x="3299397" y="1943557"/>
                <a:ext cx="274604" cy="400024"/>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97" name="Freeform 115">
                <a:extLst>
                  <a:ext uri="{FF2B5EF4-FFF2-40B4-BE49-F238E27FC236}">
                    <a16:creationId xmlns:a16="http://schemas.microsoft.com/office/drawing/2014/main" id="{5ED0E2F3-F04B-41F2-89C1-418CFB88254A}"/>
                  </a:ext>
                </a:extLst>
              </p:cNvPr>
              <p:cNvSpPr>
                <a:spLocks/>
              </p:cNvSpPr>
              <p:nvPr/>
            </p:nvSpPr>
            <p:spPr bwMode="auto">
              <a:xfrm>
                <a:off x="3361447" y="2006927"/>
                <a:ext cx="81853" cy="8053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grpSp>
        <p:sp>
          <p:nvSpPr>
            <p:cNvPr id="98" name="TextBox 97">
              <a:extLst>
                <a:ext uri="{FF2B5EF4-FFF2-40B4-BE49-F238E27FC236}">
                  <a16:creationId xmlns:a16="http://schemas.microsoft.com/office/drawing/2014/main" id="{240DC0D6-7912-4710-9512-D56F8243D5DC}"/>
                </a:ext>
              </a:extLst>
            </p:cNvPr>
            <p:cNvSpPr txBox="1"/>
            <p:nvPr/>
          </p:nvSpPr>
          <p:spPr>
            <a:xfrm>
              <a:off x="1177831" y="2696111"/>
              <a:ext cx="914033" cy="369332"/>
            </a:xfrm>
            <a:prstGeom prst="rect">
              <a:avLst/>
            </a:prstGeom>
            <a:noFill/>
          </p:spPr>
          <p:txBody>
            <a:bodyPr wrap="none" rtlCol="0" anchor="ctr">
              <a:spAutoFit/>
            </a:bodyPr>
            <a:lstStyle/>
            <a:p>
              <a:pPr algn="ctr"/>
              <a:r>
                <a:rPr lang="en-US" b="1" dirty="0">
                  <a:solidFill>
                    <a:schemeClr val="accent1"/>
                  </a:solidFill>
                  <a:latin typeface="+mj-lt"/>
                </a:rPr>
                <a:t>Case 01</a:t>
              </a:r>
            </a:p>
          </p:txBody>
        </p:sp>
        <p:sp>
          <p:nvSpPr>
            <p:cNvPr id="99" name="TextBox 98">
              <a:extLst>
                <a:ext uri="{FF2B5EF4-FFF2-40B4-BE49-F238E27FC236}">
                  <a16:creationId xmlns:a16="http://schemas.microsoft.com/office/drawing/2014/main" id="{E6F3CC88-1ACA-44BE-AF66-DA3B6DB26E1F}"/>
                </a:ext>
              </a:extLst>
            </p:cNvPr>
            <p:cNvSpPr txBox="1"/>
            <p:nvPr/>
          </p:nvSpPr>
          <p:spPr>
            <a:xfrm>
              <a:off x="1148207" y="4487699"/>
              <a:ext cx="973280" cy="307777"/>
            </a:xfrm>
            <a:prstGeom prst="rect">
              <a:avLst/>
            </a:prstGeom>
            <a:noFill/>
          </p:spPr>
          <p:txBody>
            <a:bodyPr wrap="none" rtlCol="0" anchor="ctr">
              <a:spAutoFit/>
            </a:bodyPr>
            <a:lstStyle/>
            <a:p>
              <a:pPr algn="ctr"/>
              <a:r>
                <a:rPr lang="en-US" sz="1400" b="1" dirty="0">
                  <a:latin typeface="+mj-lt"/>
                </a:rPr>
                <a:t>Play Game</a:t>
              </a:r>
            </a:p>
          </p:txBody>
        </p:sp>
        <p:sp>
          <p:nvSpPr>
            <p:cNvPr id="100" name="TextBox 99">
              <a:extLst>
                <a:ext uri="{FF2B5EF4-FFF2-40B4-BE49-F238E27FC236}">
                  <a16:creationId xmlns:a16="http://schemas.microsoft.com/office/drawing/2014/main" id="{D06F342C-A60D-44A7-B642-D7D9D6B8B30B}"/>
                </a:ext>
              </a:extLst>
            </p:cNvPr>
            <p:cNvSpPr txBox="1"/>
            <p:nvPr/>
          </p:nvSpPr>
          <p:spPr>
            <a:xfrm>
              <a:off x="440948" y="4850488"/>
              <a:ext cx="2387799" cy="617733"/>
            </a:xfrm>
            <a:prstGeom prst="rect">
              <a:avLst/>
            </a:prstGeom>
            <a:noFill/>
          </p:spPr>
          <p:txBody>
            <a:bodyPr wrap="square" rtlCol="0" anchor="ctr">
              <a:spAutoFit/>
            </a:bodyPr>
            <a:lstStyle/>
            <a:p>
              <a:pPr algn="ctr">
                <a:lnSpc>
                  <a:spcPct val="150000"/>
                </a:lnSpc>
              </a:pPr>
              <a:r>
                <a:rPr lang="en-GB" sz="1200" dirty="0"/>
                <a:t>Illustrate the process of getting through each stage.</a:t>
              </a:r>
            </a:p>
          </p:txBody>
        </p:sp>
      </p:grpSp>
      <p:grpSp>
        <p:nvGrpSpPr>
          <p:cNvPr id="4" name="Group 3">
            <a:extLst>
              <a:ext uri="{FF2B5EF4-FFF2-40B4-BE49-F238E27FC236}">
                <a16:creationId xmlns:a16="http://schemas.microsoft.com/office/drawing/2014/main" id="{1BE5139D-4B67-4545-8E4E-1C646B6118F2}"/>
              </a:ext>
            </a:extLst>
          </p:cNvPr>
          <p:cNvGrpSpPr/>
          <p:nvPr/>
        </p:nvGrpSpPr>
        <p:grpSpPr>
          <a:xfrm>
            <a:off x="4929915" y="1969215"/>
            <a:ext cx="2387799" cy="2887816"/>
            <a:chOff x="2671524" y="1969215"/>
            <a:chExt cx="2387799" cy="2887816"/>
          </a:xfrm>
        </p:grpSpPr>
        <p:sp>
          <p:nvSpPr>
            <p:cNvPr id="151" name="Freeform: Shape 150">
              <a:extLst>
                <a:ext uri="{FF2B5EF4-FFF2-40B4-BE49-F238E27FC236}">
                  <a16:creationId xmlns:a16="http://schemas.microsoft.com/office/drawing/2014/main" id="{F7D413DB-7359-43DF-B798-550080CA52B9}"/>
                </a:ext>
              </a:extLst>
            </p:cNvPr>
            <p:cNvSpPr/>
            <p:nvPr/>
          </p:nvSpPr>
          <p:spPr>
            <a:xfrm rot="5400000">
              <a:off x="3263092" y="3349240"/>
              <a:ext cx="1193943" cy="1193943"/>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035701B7-F0C9-4E5D-8344-9C6215FB1903}"/>
                </a:ext>
              </a:extLst>
            </p:cNvPr>
            <p:cNvSpPr/>
            <p:nvPr/>
          </p:nvSpPr>
          <p:spPr>
            <a:xfrm rot="5400000">
              <a:off x="3325576" y="3277241"/>
              <a:ext cx="1079694" cy="1079694"/>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B08B8691-6847-41EA-B3AD-CB67C0A0FBC6}"/>
                </a:ext>
              </a:extLst>
            </p:cNvPr>
            <p:cNvSpPr txBox="1"/>
            <p:nvPr/>
          </p:nvSpPr>
          <p:spPr>
            <a:xfrm>
              <a:off x="3408407" y="4487699"/>
              <a:ext cx="914033" cy="369332"/>
            </a:xfrm>
            <a:prstGeom prst="rect">
              <a:avLst/>
            </a:prstGeom>
            <a:noFill/>
          </p:spPr>
          <p:txBody>
            <a:bodyPr wrap="none" rtlCol="0" anchor="ctr">
              <a:spAutoFit/>
            </a:bodyPr>
            <a:lstStyle/>
            <a:p>
              <a:pPr algn="ctr"/>
              <a:r>
                <a:rPr lang="en-US" b="1" dirty="0">
                  <a:solidFill>
                    <a:schemeClr val="accent1"/>
                  </a:solidFill>
                  <a:latin typeface="+mj-lt"/>
                </a:rPr>
                <a:t>Case 02</a:t>
              </a:r>
            </a:p>
          </p:txBody>
        </p:sp>
        <p:sp>
          <p:nvSpPr>
            <p:cNvPr id="106" name="TextBox 105">
              <a:extLst>
                <a:ext uri="{FF2B5EF4-FFF2-40B4-BE49-F238E27FC236}">
                  <a16:creationId xmlns:a16="http://schemas.microsoft.com/office/drawing/2014/main" id="{A21F7F97-6A96-46FF-B87D-83EF3205BBD9}"/>
                </a:ext>
              </a:extLst>
            </p:cNvPr>
            <p:cNvSpPr txBox="1"/>
            <p:nvPr/>
          </p:nvSpPr>
          <p:spPr>
            <a:xfrm>
              <a:off x="3041291" y="1969215"/>
              <a:ext cx="1648272" cy="307777"/>
            </a:xfrm>
            <a:prstGeom prst="rect">
              <a:avLst/>
            </a:prstGeom>
            <a:noFill/>
          </p:spPr>
          <p:txBody>
            <a:bodyPr wrap="none" rtlCol="0" anchor="ctr">
              <a:spAutoFit/>
            </a:bodyPr>
            <a:lstStyle/>
            <a:p>
              <a:pPr algn="ctr"/>
              <a:r>
                <a:rPr lang="en-US" sz="1400" b="1" dirty="0">
                  <a:latin typeface="+mj-lt"/>
                </a:rPr>
                <a:t>Create Custom Quiz</a:t>
              </a:r>
            </a:p>
          </p:txBody>
        </p:sp>
        <p:sp>
          <p:nvSpPr>
            <p:cNvPr id="107" name="TextBox 106">
              <a:extLst>
                <a:ext uri="{FF2B5EF4-FFF2-40B4-BE49-F238E27FC236}">
                  <a16:creationId xmlns:a16="http://schemas.microsoft.com/office/drawing/2014/main" id="{EAB2A67A-BE52-407C-876D-9DC5A6C47C28}"/>
                </a:ext>
              </a:extLst>
            </p:cNvPr>
            <p:cNvSpPr txBox="1"/>
            <p:nvPr/>
          </p:nvSpPr>
          <p:spPr>
            <a:xfrm>
              <a:off x="2671524" y="2332003"/>
              <a:ext cx="2387799" cy="617733"/>
            </a:xfrm>
            <a:prstGeom prst="rect">
              <a:avLst/>
            </a:prstGeom>
            <a:noFill/>
          </p:spPr>
          <p:txBody>
            <a:bodyPr wrap="square" rtlCol="0" anchor="ctr">
              <a:spAutoFit/>
            </a:bodyPr>
            <a:lstStyle/>
            <a:p>
              <a:pPr algn="ctr">
                <a:lnSpc>
                  <a:spcPct val="150000"/>
                </a:lnSpc>
              </a:pPr>
              <a:r>
                <a:rPr lang="en-GB" sz="1200" dirty="0"/>
                <a:t>Create customized questions and share it with other students.</a:t>
              </a:r>
            </a:p>
          </p:txBody>
        </p:sp>
        <p:sp>
          <p:nvSpPr>
            <p:cNvPr id="144" name="Freeform 113">
              <a:extLst>
                <a:ext uri="{FF2B5EF4-FFF2-40B4-BE49-F238E27FC236}">
                  <a16:creationId xmlns:a16="http://schemas.microsoft.com/office/drawing/2014/main" id="{DEA735BD-2BE2-484C-AD4C-D49F640F4FC1}"/>
                </a:ext>
              </a:extLst>
            </p:cNvPr>
            <p:cNvSpPr>
              <a:spLocks noEditPoints="1"/>
            </p:cNvSpPr>
            <p:nvPr/>
          </p:nvSpPr>
          <p:spPr bwMode="auto">
            <a:xfrm>
              <a:off x="3721196" y="3677021"/>
              <a:ext cx="288454" cy="280133"/>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2"/>
            </a:solidFill>
            <a:ln>
              <a:noFill/>
            </a:ln>
          </p:spPr>
          <p:txBody>
            <a:bodyPr vert="horz" wrap="square" lIns="91440" tIns="45720" rIns="91440" bIns="45720" numCol="1" anchor="ctr" anchorCtr="0" compatLnSpc="1">
              <a:prstTxWarp prst="textNoShape">
                <a:avLst/>
              </a:prstTxWarp>
            </a:bodyPr>
            <a:lstStyle/>
            <a:p>
              <a:endParaRPr lang="id-ID"/>
            </a:p>
          </p:txBody>
        </p:sp>
      </p:grpSp>
      <p:grpSp>
        <p:nvGrpSpPr>
          <p:cNvPr id="5" name="Group 4">
            <a:extLst>
              <a:ext uri="{FF2B5EF4-FFF2-40B4-BE49-F238E27FC236}">
                <a16:creationId xmlns:a16="http://schemas.microsoft.com/office/drawing/2014/main" id="{EF0D283F-D3D4-E143-ABED-6998BB77761B}"/>
              </a:ext>
            </a:extLst>
          </p:cNvPr>
          <p:cNvGrpSpPr/>
          <p:nvPr/>
        </p:nvGrpSpPr>
        <p:grpSpPr>
          <a:xfrm>
            <a:off x="7902342" y="2696111"/>
            <a:ext cx="2387799" cy="2910609"/>
            <a:chOff x="4902100" y="2696111"/>
            <a:chExt cx="2387799" cy="2910609"/>
          </a:xfrm>
        </p:grpSpPr>
        <p:sp>
          <p:nvSpPr>
            <p:cNvPr id="148" name="Freeform: Shape 147">
              <a:extLst>
                <a:ext uri="{FF2B5EF4-FFF2-40B4-BE49-F238E27FC236}">
                  <a16:creationId xmlns:a16="http://schemas.microsoft.com/office/drawing/2014/main" id="{D6887866-DC0F-4486-96AE-BA16E08381A9}"/>
                </a:ext>
              </a:extLst>
            </p:cNvPr>
            <p:cNvSpPr/>
            <p:nvPr/>
          </p:nvSpPr>
          <p:spPr>
            <a:xfrm rot="16200000">
              <a:off x="5499029" y="3103105"/>
              <a:ext cx="1193943" cy="1193943"/>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3CFD687F-410F-47C0-A9D4-4F655B48B807}"/>
                </a:ext>
              </a:extLst>
            </p:cNvPr>
            <p:cNvSpPr/>
            <p:nvPr/>
          </p:nvSpPr>
          <p:spPr>
            <a:xfrm rot="16200000">
              <a:off x="5556152" y="3277241"/>
              <a:ext cx="1079694" cy="1079694"/>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8A99A2A1-E518-474C-BE20-D7B7FBA817E2}"/>
                </a:ext>
              </a:extLst>
            </p:cNvPr>
            <p:cNvSpPr txBox="1"/>
            <p:nvPr/>
          </p:nvSpPr>
          <p:spPr>
            <a:xfrm>
              <a:off x="5638983" y="2696111"/>
              <a:ext cx="914033" cy="369332"/>
            </a:xfrm>
            <a:prstGeom prst="rect">
              <a:avLst/>
            </a:prstGeom>
            <a:noFill/>
          </p:spPr>
          <p:txBody>
            <a:bodyPr wrap="none" rtlCol="0" anchor="ctr">
              <a:spAutoFit/>
            </a:bodyPr>
            <a:lstStyle/>
            <a:p>
              <a:pPr algn="ctr"/>
              <a:r>
                <a:rPr lang="en-US" b="1" dirty="0">
                  <a:solidFill>
                    <a:schemeClr val="accent1"/>
                  </a:solidFill>
                  <a:latin typeface="+mj-lt"/>
                </a:rPr>
                <a:t>Case 03</a:t>
              </a:r>
            </a:p>
          </p:txBody>
        </p:sp>
        <p:sp>
          <p:nvSpPr>
            <p:cNvPr id="114" name="TextBox 113">
              <a:extLst>
                <a:ext uri="{FF2B5EF4-FFF2-40B4-BE49-F238E27FC236}">
                  <a16:creationId xmlns:a16="http://schemas.microsoft.com/office/drawing/2014/main" id="{BA92E0FA-D649-42A7-B43C-FDDDF8A7B96B}"/>
                </a:ext>
              </a:extLst>
            </p:cNvPr>
            <p:cNvSpPr txBox="1"/>
            <p:nvPr/>
          </p:nvSpPr>
          <p:spPr>
            <a:xfrm>
              <a:off x="5543765" y="4487699"/>
              <a:ext cx="1104470" cy="307777"/>
            </a:xfrm>
            <a:prstGeom prst="rect">
              <a:avLst/>
            </a:prstGeom>
            <a:noFill/>
          </p:spPr>
          <p:txBody>
            <a:bodyPr wrap="none" rtlCol="0" anchor="ctr">
              <a:spAutoFit/>
            </a:bodyPr>
            <a:lstStyle/>
            <a:p>
              <a:pPr algn="ctr"/>
              <a:r>
                <a:rPr lang="en-US" sz="1400" b="1" dirty="0">
                  <a:latin typeface="+mj-lt"/>
                </a:rPr>
                <a:t>View Report</a:t>
              </a:r>
            </a:p>
          </p:txBody>
        </p:sp>
        <p:sp>
          <p:nvSpPr>
            <p:cNvPr id="115" name="TextBox 114">
              <a:extLst>
                <a:ext uri="{FF2B5EF4-FFF2-40B4-BE49-F238E27FC236}">
                  <a16:creationId xmlns:a16="http://schemas.microsoft.com/office/drawing/2014/main" id="{CA130861-01B8-42CE-844B-FA40E2393638}"/>
                </a:ext>
              </a:extLst>
            </p:cNvPr>
            <p:cNvSpPr txBox="1"/>
            <p:nvPr/>
          </p:nvSpPr>
          <p:spPr>
            <a:xfrm>
              <a:off x="4902100" y="4711988"/>
              <a:ext cx="2387799" cy="894732"/>
            </a:xfrm>
            <a:prstGeom prst="rect">
              <a:avLst/>
            </a:prstGeom>
            <a:noFill/>
          </p:spPr>
          <p:txBody>
            <a:bodyPr wrap="square" rtlCol="0" anchor="ctr">
              <a:spAutoFit/>
            </a:bodyPr>
            <a:lstStyle/>
            <a:p>
              <a:pPr algn="ctr">
                <a:lnSpc>
                  <a:spcPct val="150000"/>
                </a:lnSpc>
              </a:pPr>
              <a:r>
                <a:rPr lang="en-GB" sz="1200" dirty="0"/>
                <a:t>Check learning progress by viewing the summarized game completion report .</a:t>
              </a:r>
            </a:p>
          </p:txBody>
        </p:sp>
        <p:grpSp>
          <p:nvGrpSpPr>
            <p:cNvPr id="135" name="Group 134">
              <a:extLst>
                <a:ext uri="{FF2B5EF4-FFF2-40B4-BE49-F238E27FC236}">
                  <a16:creationId xmlns:a16="http://schemas.microsoft.com/office/drawing/2014/main" id="{CD694BDA-E363-4CD0-800F-8E760F3DC64F}"/>
                </a:ext>
              </a:extLst>
            </p:cNvPr>
            <p:cNvGrpSpPr/>
            <p:nvPr/>
          </p:nvGrpSpPr>
          <p:grpSpPr>
            <a:xfrm>
              <a:off x="5938733" y="3660341"/>
              <a:ext cx="314532" cy="313493"/>
              <a:chOff x="4037394" y="1144829"/>
              <a:chExt cx="400024" cy="398703"/>
            </a:xfrm>
            <a:solidFill>
              <a:schemeClr val="bg2"/>
            </a:solidFill>
          </p:grpSpPr>
          <p:sp>
            <p:nvSpPr>
              <p:cNvPr id="136" name="Freeform 124">
                <a:extLst>
                  <a:ext uri="{FF2B5EF4-FFF2-40B4-BE49-F238E27FC236}">
                    <a16:creationId xmlns:a16="http://schemas.microsoft.com/office/drawing/2014/main" id="{45CC3016-9146-4D94-B884-12B7C9F26CDC}"/>
                  </a:ext>
                </a:extLst>
              </p:cNvPr>
              <p:cNvSpPr>
                <a:spLocks noEditPoints="1"/>
              </p:cNvSpPr>
              <p:nvPr/>
            </p:nvSpPr>
            <p:spPr bwMode="auto">
              <a:xfrm>
                <a:off x="4037394" y="1144829"/>
                <a:ext cx="400024" cy="39870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137" name="Freeform 125">
                <a:extLst>
                  <a:ext uri="{FF2B5EF4-FFF2-40B4-BE49-F238E27FC236}">
                    <a16:creationId xmlns:a16="http://schemas.microsoft.com/office/drawing/2014/main" id="{1760C03E-01AF-4B53-B0A2-9AA6A66F554F}"/>
                  </a:ext>
                </a:extLst>
              </p:cNvPr>
              <p:cNvSpPr>
                <a:spLocks noEditPoints="1"/>
              </p:cNvSpPr>
              <p:nvPr/>
            </p:nvSpPr>
            <p:spPr bwMode="auto">
              <a:xfrm>
                <a:off x="4149612" y="1257048"/>
                <a:ext cx="174268" cy="17426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138" name="Freeform 126">
                <a:extLst>
                  <a:ext uri="{FF2B5EF4-FFF2-40B4-BE49-F238E27FC236}">
                    <a16:creationId xmlns:a16="http://schemas.microsoft.com/office/drawing/2014/main" id="{2D3618A1-2097-45C8-85B9-54404F140D79}"/>
                  </a:ext>
                </a:extLst>
              </p:cNvPr>
              <p:cNvSpPr>
                <a:spLocks noEditPoints="1"/>
              </p:cNvSpPr>
              <p:nvPr/>
            </p:nvSpPr>
            <p:spPr bwMode="auto">
              <a:xfrm>
                <a:off x="4186578" y="1294013"/>
                <a:ext cx="100336" cy="100336"/>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grpSp>
      </p:grpSp>
    </p:spTree>
    <p:extLst>
      <p:ext uri="{BB962C8B-B14F-4D97-AF65-F5344CB8AC3E}">
        <p14:creationId xmlns:p14="http://schemas.microsoft.com/office/powerpoint/2010/main" val="21633941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wipe(left)">
                                      <p:cBhvr>
                                        <p:cTn id="1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384B-23A2-442C-B443-7D4BF51FBEFD}"/>
              </a:ext>
            </a:extLst>
          </p:cNvPr>
          <p:cNvSpPr>
            <a:spLocks noGrp="1"/>
          </p:cNvSpPr>
          <p:nvPr>
            <p:ph type="title"/>
          </p:nvPr>
        </p:nvSpPr>
        <p:spPr>
          <a:xfrm>
            <a:off x="816644" y="758008"/>
            <a:ext cx="6771290" cy="823848"/>
          </a:xfrm>
        </p:spPr>
        <p:txBody>
          <a:bodyPr anchor="ctr"/>
          <a:lstStyle/>
          <a:p>
            <a:r>
              <a:rPr lang="en-US" dirty="0"/>
              <a:t>Story Flow</a:t>
            </a:r>
          </a:p>
        </p:txBody>
      </p:sp>
      <p:sp>
        <p:nvSpPr>
          <p:cNvPr id="4" name="Rectangle 3">
            <a:extLst>
              <a:ext uri="{FF2B5EF4-FFF2-40B4-BE49-F238E27FC236}">
                <a16:creationId xmlns:a16="http://schemas.microsoft.com/office/drawing/2014/main" id="{E9C2BAF4-2F92-4A44-A624-E7EE2706D792}"/>
              </a:ext>
            </a:extLst>
          </p:cNvPr>
          <p:cNvSpPr/>
          <p:nvPr/>
        </p:nvSpPr>
        <p:spPr>
          <a:xfrm>
            <a:off x="558801" y="1581855"/>
            <a:ext cx="2624666" cy="15738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How does </a:t>
            </a:r>
          </a:p>
          <a:p>
            <a:pPr algn="ctr"/>
            <a:r>
              <a:rPr lang="en-US" sz="2000" b="1" dirty="0"/>
              <a:t>it work?</a:t>
            </a:r>
          </a:p>
        </p:txBody>
      </p:sp>
      <p:sp>
        <p:nvSpPr>
          <p:cNvPr id="5" name="TextBox 4">
            <a:extLst>
              <a:ext uri="{FF2B5EF4-FFF2-40B4-BE49-F238E27FC236}">
                <a16:creationId xmlns:a16="http://schemas.microsoft.com/office/drawing/2014/main" id="{19634026-3CFC-3F44-B8F5-9142A5AFBDF2}"/>
              </a:ext>
            </a:extLst>
          </p:cNvPr>
          <p:cNvSpPr txBox="1"/>
          <p:nvPr/>
        </p:nvSpPr>
        <p:spPr>
          <a:xfrm>
            <a:off x="3267587" y="1804118"/>
            <a:ext cx="8365612" cy="1028423"/>
          </a:xfrm>
          <a:prstGeom prst="rect">
            <a:avLst/>
          </a:prstGeom>
          <a:noFill/>
        </p:spPr>
        <p:txBody>
          <a:bodyPr wrap="square" rtlCol="0" anchor="ctr">
            <a:spAutoFit/>
          </a:bodyPr>
          <a:lstStyle/>
          <a:p>
            <a:pPr marL="171450" indent="-171450">
              <a:lnSpc>
                <a:spcPct val="150000"/>
              </a:lnSpc>
              <a:buFont typeface="Arial" panose="020B0604020202020204" pitchFamily="34" charset="0"/>
              <a:buChar char="•"/>
            </a:pPr>
            <a:r>
              <a:rPr lang="en-GB" sz="1400" dirty="0"/>
              <a:t>The creation of customized quizzes is  known as </a:t>
            </a:r>
            <a:r>
              <a:rPr lang="en-GB" sz="1400" b="1" dirty="0"/>
              <a:t>custom lobby</a:t>
            </a:r>
            <a:r>
              <a:rPr lang="en-GB" sz="1400" dirty="0"/>
              <a:t>.</a:t>
            </a:r>
          </a:p>
          <a:p>
            <a:pPr marL="171450" indent="-171450">
              <a:lnSpc>
                <a:spcPct val="150000"/>
              </a:lnSpc>
              <a:buFont typeface="Arial" panose="020B0604020202020204" pitchFamily="34" charset="0"/>
              <a:buChar char="•"/>
            </a:pPr>
            <a:r>
              <a:rPr lang="en-GB" sz="1400" dirty="0"/>
              <a:t>Creators can select up to </a:t>
            </a:r>
            <a:r>
              <a:rPr lang="en-GB" sz="1400" b="1" dirty="0"/>
              <a:t>20 questions </a:t>
            </a:r>
            <a:r>
              <a:rPr lang="en-GB" sz="1400" dirty="0"/>
              <a:t>in a lobby.</a:t>
            </a:r>
          </a:p>
          <a:p>
            <a:pPr marL="171450" indent="-171450">
              <a:lnSpc>
                <a:spcPct val="150000"/>
              </a:lnSpc>
              <a:buFont typeface="Arial" panose="020B0604020202020204" pitchFamily="34" charset="0"/>
              <a:buChar char="•"/>
            </a:pPr>
            <a:r>
              <a:rPr lang="en-GB" sz="1400" dirty="0"/>
              <a:t>Upon completion of custom lobby creation, </a:t>
            </a:r>
            <a:r>
              <a:rPr lang="en-GB" sz="1400" b="1" dirty="0"/>
              <a:t>URL link will be generated to be shared via social media</a:t>
            </a:r>
            <a:r>
              <a:rPr lang="en-GB" sz="1400" dirty="0"/>
              <a:t>.  </a:t>
            </a:r>
          </a:p>
        </p:txBody>
      </p:sp>
      <p:sp>
        <p:nvSpPr>
          <p:cNvPr id="6" name="TextBox 5">
            <a:extLst>
              <a:ext uri="{FF2B5EF4-FFF2-40B4-BE49-F238E27FC236}">
                <a16:creationId xmlns:a16="http://schemas.microsoft.com/office/drawing/2014/main" id="{06680A6F-5748-7244-B797-AF04A022CC85}"/>
              </a:ext>
            </a:extLst>
          </p:cNvPr>
          <p:cNvSpPr txBox="1"/>
          <p:nvPr/>
        </p:nvSpPr>
        <p:spPr>
          <a:xfrm>
            <a:off x="848983" y="5374193"/>
            <a:ext cx="1392625" cy="369332"/>
          </a:xfrm>
          <a:prstGeom prst="rect">
            <a:avLst/>
          </a:prstGeom>
          <a:noFill/>
        </p:spPr>
        <p:txBody>
          <a:bodyPr wrap="none" rtlCol="0" anchor="ctr">
            <a:spAutoFit/>
          </a:bodyPr>
          <a:lstStyle/>
          <a:p>
            <a:pPr algn="ctr"/>
            <a:r>
              <a:rPr lang="en-US" b="1" dirty="0">
                <a:latin typeface="+mj-lt"/>
              </a:rPr>
              <a:t>Create lobby</a:t>
            </a:r>
          </a:p>
        </p:txBody>
      </p:sp>
      <p:sp>
        <p:nvSpPr>
          <p:cNvPr id="7" name="TextBox 6">
            <a:extLst>
              <a:ext uri="{FF2B5EF4-FFF2-40B4-BE49-F238E27FC236}">
                <a16:creationId xmlns:a16="http://schemas.microsoft.com/office/drawing/2014/main" id="{FEB9E1B8-7CFF-E04A-8792-D7DA60D026C6}"/>
              </a:ext>
            </a:extLst>
          </p:cNvPr>
          <p:cNvSpPr txBox="1"/>
          <p:nvPr/>
        </p:nvSpPr>
        <p:spPr>
          <a:xfrm>
            <a:off x="3490695" y="5374193"/>
            <a:ext cx="1770678" cy="369332"/>
          </a:xfrm>
          <a:prstGeom prst="rect">
            <a:avLst/>
          </a:prstGeom>
          <a:noFill/>
        </p:spPr>
        <p:txBody>
          <a:bodyPr wrap="none" rtlCol="0" anchor="ctr">
            <a:spAutoFit/>
          </a:bodyPr>
          <a:lstStyle/>
          <a:p>
            <a:pPr algn="ctr"/>
            <a:r>
              <a:rPr lang="en-US" b="1" dirty="0">
                <a:latin typeface="+mj-lt"/>
              </a:rPr>
              <a:t>Select Questions</a:t>
            </a:r>
          </a:p>
        </p:txBody>
      </p:sp>
      <p:sp>
        <p:nvSpPr>
          <p:cNvPr id="8" name="TextBox 7">
            <a:extLst>
              <a:ext uri="{FF2B5EF4-FFF2-40B4-BE49-F238E27FC236}">
                <a16:creationId xmlns:a16="http://schemas.microsoft.com/office/drawing/2014/main" id="{B593808D-F8C5-8B4A-9BDE-506D11663218}"/>
              </a:ext>
            </a:extLst>
          </p:cNvPr>
          <p:cNvSpPr txBox="1"/>
          <p:nvPr/>
        </p:nvSpPr>
        <p:spPr>
          <a:xfrm>
            <a:off x="6454373" y="5374193"/>
            <a:ext cx="1627754" cy="369332"/>
          </a:xfrm>
          <a:prstGeom prst="rect">
            <a:avLst/>
          </a:prstGeom>
          <a:noFill/>
        </p:spPr>
        <p:txBody>
          <a:bodyPr wrap="none" rtlCol="0" anchor="ctr">
            <a:spAutoFit/>
          </a:bodyPr>
          <a:lstStyle/>
          <a:p>
            <a:pPr algn="ctr"/>
            <a:r>
              <a:rPr lang="en-US" b="1" dirty="0">
                <a:latin typeface="+mj-lt"/>
              </a:rPr>
              <a:t>Send Invitation</a:t>
            </a:r>
          </a:p>
        </p:txBody>
      </p:sp>
      <p:sp>
        <p:nvSpPr>
          <p:cNvPr id="9" name="TextBox 8">
            <a:extLst>
              <a:ext uri="{FF2B5EF4-FFF2-40B4-BE49-F238E27FC236}">
                <a16:creationId xmlns:a16="http://schemas.microsoft.com/office/drawing/2014/main" id="{819104B8-A022-DF4D-8FD5-246EDE26F50C}"/>
              </a:ext>
            </a:extLst>
          </p:cNvPr>
          <p:cNvSpPr txBox="1"/>
          <p:nvPr/>
        </p:nvSpPr>
        <p:spPr>
          <a:xfrm>
            <a:off x="9835610" y="5374193"/>
            <a:ext cx="735009" cy="369332"/>
          </a:xfrm>
          <a:prstGeom prst="rect">
            <a:avLst/>
          </a:prstGeom>
          <a:noFill/>
        </p:spPr>
        <p:txBody>
          <a:bodyPr wrap="none" rtlCol="0" anchor="ctr">
            <a:spAutoFit/>
          </a:bodyPr>
          <a:lstStyle/>
          <a:p>
            <a:pPr algn="ctr"/>
            <a:r>
              <a:rPr lang="en-US" b="1" dirty="0">
                <a:latin typeface="+mj-lt"/>
              </a:rPr>
              <a:t>Voilà!</a:t>
            </a:r>
          </a:p>
        </p:txBody>
      </p:sp>
      <p:pic>
        <p:nvPicPr>
          <p:cNvPr id="19" name="Picture 18" descr="A close up of a logo&#10;&#10;Description automatically generated">
            <a:extLst>
              <a:ext uri="{FF2B5EF4-FFF2-40B4-BE49-F238E27FC236}">
                <a16:creationId xmlns:a16="http://schemas.microsoft.com/office/drawing/2014/main" id="{5522D8E9-4EC5-AA46-8370-4181969047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6119" y="3571849"/>
            <a:ext cx="1677291" cy="1677291"/>
          </a:xfrm>
          <a:prstGeom prst="rect">
            <a:avLst/>
          </a:prstGeom>
        </p:spPr>
      </p:pic>
      <p:grpSp>
        <p:nvGrpSpPr>
          <p:cNvPr id="25" name="Group 24">
            <a:extLst>
              <a:ext uri="{FF2B5EF4-FFF2-40B4-BE49-F238E27FC236}">
                <a16:creationId xmlns:a16="http://schemas.microsoft.com/office/drawing/2014/main" id="{90A53581-7ADE-D04C-B8F6-A87C4771F0B6}"/>
              </a:ext>
            </a:extLst>
          </p:cNvPr>
          <p:cNvGrpSpPr/>
          <p:nvPr/>
        </p:nvGrpSpPr>
        <p:grpSpPr>
          <a:xfrm>
            <a:off x="2506286" y="4268540"/>
            <a:ext cx="848550" cy="283908"/>
            <a:chOff x="4171188" y="3907136"/>
            <a:chExt cx="848550" cy="283908"/>
          </a:xfrm>
        </p:grpSpPr>
        <p:sp>
          <p:nvSpPr>
            <p:cNvPr id="22" name="Freeform: Shape 52">
              <a:extLst>
                <a:ext uri="{FF2B5EF4-FFF2-40B4-BE49-F238E27FC236}">
                  <a16:creationId xmlns:a16="http://schemas.microsoft.com/office/drawing/2014/main" id="{2DFE9544-0A91-CC45-8567-1CE3846BB6FD}"/>
                </a:ext>
              </a:extLst>
            </p:cNvPr>
            <p:cNvSpPr/>
            <p:nvPr/>
          </p:nvSpPr>
          <p:spPr>
            <a:xfrm>
              <a:off x="4171188"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53">
              <a:extLst>
                <a:ext uri="{FF2B5EF4-FFF2-40B4-BE49-F238E27FC236}">
                  <a16:creationId xmlns:a16="http://schemas.microsoft.com/office/drawing/2014/main" id="{CA9AEA06-038B-3C46-A917-4B106446CE5E}"/>
                </a:ext>
              </a:extLst>
            </p:cNvPr>
            <p:cNvSpPr/>
            <p:nvPr/>
          </p:nvSpPr>
          <p:spPr>
            <a:xfrm>
              <a:off x="4451922"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54">
              <a:extLst>
                <a:ext uri="{FF2B5EF4-FFF2-40B4-BE49-F238E27FC236}">
                  <a16:creationId xmlns:a16="http://schemas.microsoft.com/office/drawing/2014/main" id="{76654FFD-7A34-EE42-BB47-9FD0E5E5B711}"/>
                </a:ext>
              </a:extLst>
            </p:cNvPr>
            <p:cNvSpPr/>
            <p:nvPr/>
          </p:nvSpPr>
          <p:spPr>
            <a:xfrm>
              <a:off x="4735830"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F2FA897-68C6-8041-A3F0-BD4A6F834554}"/>
              </a:ext>
            </a:extLst>
          </p:cNvPr>
          <p:cNvGrpSpPr/>
          <p:nvPr/>
        </p:nvGrpSpPr>
        <p:grpSpPr>
          <a:xfrm>
            <a:off x="5397232" y="4268540"/>
            <a:ext cx="848550" cy="283908"/>
            <a:chOff x="4171188" y="3907136"/>
            <a:chExt cx="848550" cy="283908"/>
          </a:xfrm>
        </p:grpSpPr>
        <p:sp>
          <p:nvSpPr>
            <p:cNvPr id="27" name="Freeform: Shape 52">
              <a:extLst>
                <a:ext uri="{FF2B5EF4-FFF2-40B4-BE49-F238E27FC236}">
                  <a16:creationId xmlns:a16="http://schemas.microsoft.com/office/drawing/2014/main" id="{E49EA708-5FD2-D347-9BF5-A97A679DB8DF}"/>
                </a:ext>
              </a:extLst>
            </p:cNvPr>
            <p:cNvSpPr/>
            <p:nvPr/>
          </p:nvSpPr>
          <p:spPr>
            <a:xfrm>
              <a:off x="4171188"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53">
              <a:extLst>
                <a:ext uri="{FF2B5EF4-FFF2-40B4-BE49-F238E27FC236}">
                  <a16:creationId xmlns:a16="http://schemas.microsoft.com/office/drawing/2014/main" id="{2268259F-63DC-0C46-AA0A-2868DBD689C7}"/>
                </a:ext>
              </a:extLst>
            </p:cNvPr>
            <p:cNvSpPr/>
            <p:nvPr/>
          </p:nvSpPr>
          <p:spPr>
            <a:xfrm>
              <a:off x="4451922"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54">
              <a:extLst>
                <a:ext uri="{FF2B5EF4-FFF2-40B4-BE49-F238E27FC236}">
                  <a16:creationId xmlns:a16="http://schemas.microsoft.com/office/drawing/2014/main" id="{B71F8E82-E513-1047-A262-03408A3F31D5}"/>
                </a:ext>
              </a:extLst>
            </p:cNvPr>
            <p:cNvSpPr/>
            <p:nvPr/>
          </p:nvSpPr>
          <p:spPr>
            <a:xfrm>
              <a:off x="4735830"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21EE42C0-10A4-734E-BDB4-255971742F54}"/>
              </a:ext>
            </a:extLst>
          </p:cNvPr>
          <p:cNvGrpSpPr/>
          <p:nvPr/>
        </p:nvGrpSpPr>
        <p:grpSpPr>
          <a:xfrm>
            <a:off x="8290715" y="4268540"/>
            <a:ext cx="848550" cy="283908"/>
            <a:chOff x="4171188" y="3907136"/>
            <a:chExt cx="848550" cy="283908"/>
          </a:xfrm>
        </p:grpSpPr>
        <p:sp>
          <p:nvSpPr>
            <p:cNvPr id="31" name="Freeform: Shape 52">
              <a:extLst>
                <a:ext uri="{FF2B5EF4-FFF2-40B4-BE49-F238E27FC236}">
                  <a16:creationId xmlns:a16="http://schemas.microsoft.com/office/drawing/2014/main" id="{044C3EFD-0FD4-E343-8099-5569E60CBE0E}"/>
                </a:ext>
              </a:extLst>
            </p:cNvPr>
            <p:cNvSpPr/>
            <p:nvPr/>
          </p:nvSpPr>
          <p:spPr>
            <a:xfrm>
              <a:off x="4171188"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53">
              <a:extLst>
                <a:ext uri="{FF2B5EF4-FFF2-40B4-BE49-F238E27FC236}">
                  <a16:creationId xmlns:a16="http://schemas.microsoft.com/office/drawing/2014/main" id="{E5BC359B-4A45-5143-89BB-0160CCDB9A69}"/>
                </a:ext>
              </a:extLst>
            </p:cNvPr>
            <p:cNvSpPr/>
            <p:nvPr/>
          </p:nvSpPr>
          <p:spPr>
            <a:xfrm>
              <a:off x="4451922"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54">
              <a:extLst>
                <a:ext uri="{FF2B5EF4-FFF2-40B4-BE49-F238E27FC236}">
                  <a16:creationId xmlns:a16="http://schemas.microsoft.com/office/drawing/2014/main" id="{0C3D6FFD-C33A-4246-8C95-08BE0B5B9C36}"/>
                </a:ext>
              </a:extLst>
            </p:cNvPr>
            <p:cNvSpPr/>
            <p:nvPr/>
          </p:nvSpPr>
          <p:spPr>
            <a:xfrm>
              <a:off x="4735830"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close up of a logo&#10;&#10;Description automatically generated">
            <a:extLst>
              <a:ext uri="{FF2B5EF4-FFF2-40B4-BE49-F238E27FC236}">
                <a16:creationId xmlns:a16="http://schemas.microsoft.com/office/drawing/2014/main" id="{2A3D05DB-3412-BE4F-9177-A0A4C6E0DE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8453" y="3679936"/>
            <a:ext cx="1554335" cy="1554335"/>
          </a:xfrm>
          <a:prstGeom prst="rect">
            <a:avLst/>
          </a:prstGeom>
        </p:spPr>
      </p:pic>
      <p:pic>
        <p:nvPicPr>
          <p:cNvPr id="12" name="Picture 11" descr="A picture containing stool, table, drawing&#10;&#10;Description automatically generated">
            <a:extLst>
              <a:ext uri="{FF2B5EF4-FFF2-40B4-BE49-F238E27FC236}">
                <a16:creationId xmlns:a16="http://schemas.microsoft.com/office/drawing/2014/main" id="{93A782D5-A2AD-8F4F-8ECB-FC86E55734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82144" y="3429000"/>
            <a:ext cx="1841940" cy="1841940"/>
          </a:xfrm>
          <a:prstGeom prst="rect">
            <a:avLst/>
          </a:prstGeom>
        </p:spPr>
      </p:pic>
      <p:grpSp>
        <p:nvGrpSpPr>
          <p:cNvPr id="37" name="Group 36">
            <a:extLst>
              <a:ext uri="{FF2B5EF4-FFF2-40B4-BE49-F238E27FC236}">
                <a16:creationId xmlns:a16="http://schemas.microsoft.com/office/drawing/2014/main" id="{F2B870B5-CAD6-6549-8648-200D262BF9F5}"/>
              </a:ext>
            </a:extLst>
          </p:cNvPr>
          <p:cNvGrpSpPr/>
          <p:nvPr/>
        </p:nvGrpSpPr>
        <p:grpSpPr>
          <a:xfrm>
            <a:off x="6533315" y="3679936"/>
            <a:ext cx="1473492" cy="1462217"/>
            <a:chOff x="6481522" y="3679849"/>
            <a:chExt cx="1473492" cy="1462217"/>
          </a:xfrm>
        </p:grpSpPr>
        <p:pic>
          <p:nvPicPr>
            <p:cNvPr id="14" name="Picture 13" descr="A close up of a sign&#10;&#10;Description automatically generated">
              <a:extLst>
                <a:ext uri="{FF2B5EF4-FFF2-40B4-BE49-F238E27FC236}">
                  <a16:creationId xmlns:a16="http://schemas.microsoft.com/office/drawing/2014/main" id="{A81DA0B9-916D-6149-B00C-C1DA0DFB84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1522" y="3679849"/>
              <a:ext cx="684963" cy="684963"/>
            </a:xfrm>
            <a:prstGeom prst="rect">
              <a:avLst/>
            </a:prstGeom>
          </p:spPr>
        </p:pic>
        <p:pic>
          <p:nvPicPr>
            <p:cNvPr id="18" name="Picture 17" descr="A picture containing shirt&#10;&#10;Description automatically generated">
              <a:extLst>
                <a:ext uri="{FF2B5EF4-FFF2-40B4-BE49-F238E27FC236}">
                  <a16:creationId xmlns:a16="http://schemas.microsoft.com/office/drawing/2014/main" id="{1336F9D4-7262-A143-86A8-DC497DC56FA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6767" y="4457103"/>
              <a:ext cx="684963" cy="684963"/>
            </a:xfrm>
            <a:prstGeom prst="rect">
              <a:avLst/>
            </a:prstGeom>
          </p:spPr>
        </p:pic>
        <p:pic>
          <p:nvPicPr>
            <p:cNvPr id="34" name="Picture 33" descr="A picture containing graphics, drawing&#10;&#10;Description automatically generated">
              <a:extLst>
                <a:ext uri="{FF2B5EF4-FFF2-40B4-BE49-F238E27FC236}">
                  <a16:creationId xmlns:a16="http://schemas.microsoft.com/office/drawing/2014/main" id="{BD909AF4-5EC5-7F4C-9091-B410B7F8C7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0051" y="3679849"/>
              <a:ext cx="684963" cy="684963"/>
            </a:xfrm>
            <a:prstGeom prst="rect">
              <a:avLst/>
            </a:prstGeom>
          </p:spPr>
        </p:pic>
        <p:pic>
          <p:nvPicPr>
            <p:cNvPr id="36" name="Picture 35" descr="A picture containing drawing&#10;&#10;Description automatically generated">
              <a:extLst>
                <a:ext uri="{FF2B5EF4-FFF2-40B4-BE49-F238E27FC236}">
                  <a16:creationId xmlns:a16="http://schemas.microsoft.com/office/drawing/2014/main" id="{2214336D-2A42-2B47-AA0A-C7D4903251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3918" y="4457102"/>
              <a:ext cx="684963" cy="684963"/>
            </a:xfrm>
            <a:prstGeom prst="rect">
              <a:avLst/>
            </a:prstGeom>
          </p:spPr>
        </p:pic>
      </p:grpSp>
    </p:spTree>
    <p:extLst>
      <p:ext uri="{BB962C8B-B14F-4D97-AF65-F5344CB8AC3E}">
        <p14:creationId xmlns:p14="http://schemas.microsoft.com/office/powerpoint/2010/main" val="1423345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randombar(horizontal)">
                                      <p:cBhvr>
                                        <p:cTn id="26" dur="500"/>
                                        <p:tgtEl>
                                          <p:spTgt spid="25"/>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par>
                          <p:cTn id="34" fill="hold">
                            <p:stCondLst>
                              <p:cond delay="3000"/>
                            </p:stCondLst>
                            <p:childTnLst>
                              <p:par>
                                <p:cTn id="35" presetID="14" presetClass="entr" presetSubtype="1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fade">
                                      <p:cBhvr>
                                        <p:cTn id="44" dur="500"/>
                                        <p:tgtEl>
                                          <p:spTgt spid="37"/>
                                        </p:tgtEl>
                                      </p:cBhvr>
                                    </p:animEffect>
                                  </p:childTnLst>
                                </p:cTn>
                              </p:par>
                            </p:childTnLst>
                          </p:cTn>
                        </p:par>
                        <p:par>
                          <p:cTn id="45" fill="hold">
                            <p:stCondLst>
                              <p:cond delay="4000"/>
                            </p:stCondLst>
                            <p:childTnLst>
                              <p:par>
                                <p:cTn id="46" presetID="14" presetClass="entr" presetSubtype="10"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randombar(horizontal)">
                                      <p:cBhvr>
                                        <p:cTn id="48" dur="500"/>
                                        <p:tgtEl>
                                          <p:spTgt spid="30"/>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10"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p:bldP spid="7"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384B-23A2-442C-B443-7D4BF51FBEFD}"/>
              </a:ext>
            </a:extLst>
          </p:cNvPr>
          <p:cNvSpPr>
            <a:spLocks noGrp="1"/>
          </p:cNvSpPr>
          <p:nvPr>
            <p:ph type="title"/>
          </p:nvPr>
        </p:nvSpPr>
        <p:spPr>
          <a:xfrm>
            <a:off x="816644" y="758008"/>
            <a:ext cx="6771290" cy="823848"/>
          </a:xfrm>
        </p:spPr>
        <p:txBody>
          <a:bodyPr anchor="ctr"/>
          <a:lstStyle/>
          <a:p>
            <a:r>
              <a:rPr lang="en-US" dirty="0"/>
              <a:t>Communication Diagram</a:t>
            </a:r>
          </a:p>
        </p:txBody>
      </p:sp>
      <p:pic>
        <p:nvPicPr>
          <p:cNvPr id="5" name="Picture 4" descr="A screenshot of a cell phone&#10;&#10;Description automatically generated">
            <a:extLst>
              <a:ext uri="{FF2B5EF4-FFF2-40B4-BE49-F238E27FC236}">
                <a16:creationId xmlns:a16="http://schemas.microsoft.com/office/drawing/2014/main" id="{B1203269-A573-9447-8C3A-03652B97C8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0446" y="2243666"/>
            <a:ext cx="10351107" cy="3293534"/>
          </a:xfrm>
          <a:prstGeom prst="rect">
            <a:avLst/>
          </a:prstGeom>
        </p:spPr>
      </p:pic>
    </p:spTree>
    <p:extLst>
      <p:ext uri="{BB962C8B-B14F-4D97-AF65-F5344CB8AC3E}">
        <p14:creationId xmlns:p14="http://schemas.microsoft.com/office/powerpoint/2010/main" val="29829156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a:extLst>
              <a:ext uri="{FF2B5EF4-FFF2-40B4-BE49-F238E27FC236}">
                <a16:creationId xmlns:a16="http://schemas.microsoft.com/office/drawing/2014/main" id="{5664CF70-56AE-49A6-87B4-2EDAB0F950BA}"/>
              </a:ext>
            </a:extLst>
          </p:cNvPr>
          <p:cNvCxnSpPr>
            <a:cxnSpLocks/>
          </p:cNvCxnSpPr>
          <p:nvPr/>
        </p:nvCxnSpPr>
        <p:spPr>
          <a:xfrm>
            <a:off x="3014133" y="3817088"/>
            <a:ext cx="60113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F312C2B-5EA8-457B-8524-34C84D78D2F7}"/>
              </a:ext>
            </a:extLst>
          </p:cNvPr>
          <p:cNvSpPr>
            <a:spLocks noGrp="1"/>
          </p:cNvSpPr>
          <p:nvPr>
            <p:ph type="title"/>
          </p:nvPr>
        </p:nvSpPr>
        <p:spPr>
          <a:xfrm>
            <a:off x="816644" y="758008"/>
            <a:ext cx="6771290" cy="823848"/>
          </a:xfrm>
        </p:spPr>
        <p:txBody>
          <a:bodyPr anchor="ctr"/>
          <a:lstStyle/>
          <a:p>
            <a:r>
              <a:rPr lang="en-US" dirty="0"/>
              <a:t>Use Case</a:t>
            </a:r>
          </a:p>
        </p:txBody>
      </p:sp>
      <p:grpSp>
        <p:nvGrpSpPr>
          <p:cNvPr id="3" name="Group 2">
            <a:extLst>
              <a:ext uri="{FF2B5EF4-FFF2-40B4-BE49-F238E27FC236}">
                <a16:creationId xmlns:a16="http://schemas.microsoft.com/office/drawing/2014/main" id="{EB456860-65CB-BA45-9B5D-F5822E3442A7}"/>
              </a:ext>
            </a:extLst>
          </p:cNvPr>
          <p:cNvGrpSpPr/>
          <p:nvPr/>
        </p:nvGrpSpPr>
        <p:grpSpPr>
          <a:xfrm>
            <a:off x="1780489" y="2696111"/>
            <a:ext cx="2387799" cy="2772110"/>
            <a:chOff x="440948" y="2696111"/>
            <a:chExt cx="2387799" cy="2772110"/>
          </a:xfrm>
        </p:grpSpPr>
        <p:sp>
          <p:nvSpPr>
            <p:cNvPr id="147" name="Freeform: Shape 146">
              <a:extLst>
                <a:ext uri="{FF2B5EF4-FFF2-40B4-BE49-F238E27FC236}">
                  <a16:creationId xmlns:a16="http://schemas.microsoft.com/office/drawing/2014/main" id="{301D8BC1-F38B-49B7-9053-335C7983E81A}"/>
                </a:ext>
              </a:extLst>
            </p:cNvPr>
            <p:cNvSpPr/>
            <p:nvPr/>
          </p:nvSpPr>
          <p:spPr>
            <a:xfrm rot="16200000">
              <a:off x="1037875" y="3103106"/>
              <a:ext cx="1193943" cy="1193943"/>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CC2FBDA5-96D3-4C50-8A8F-6C35D4BE536F}"/>
                </a:ext>
              </a:extLst>
            </p:cNvPr>
            <p:cNvSpPr/>
            <p:nvPr/>
          </p:nvSpPr>
          <p:spPr>
            <a:xfrm rot="16200000">
              <a:off x="1095000" y="3277241"/>
              <a:ext cx="1079694" cy="1079694"/>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DA6C658-6DBD-493D-89FB-8132437A4E32}"/>
                </a:ext>
              </a:extLst>
            </p:cNvPr>
            <p:cNvGrpSpPr/>
            <p:nvPr/>
          </p:nvGrpSpPr>
          <p:grpSpPr>
            <a:xfrm>
              <a:off x="1517272" y="3645813"/>
              <a:ext cx="235151" cy="342551"/>
              <a:chOff x="3299397" y="1943557"/>
              <a:chExt cx="274604" cy="400024"/>
            </a:xfrm>
            <a:solidFill>
              <a:schemeClr val="bg2"/>
            </a:solidFill>
          </p:grpSpPr>
          <p:sp>
            <p:nvSpPr>
              <p:cNvPr id="96" name="Freeform 114">
                <a:extLst>
                  <a:ext uri="{FF2B5EF4-FFF2-40B4-BE49-F238E27FC236}">
                    <a16:creationId xmlns:a16="http://schemas.microsoft.com/office/drawing/2014/main" id="{1CCECDB5-A322-471E-B3C4-CA7C0135E893}"/>
                  </a:ext>
                </a:extLst>
              </p:cNvPr>
              <p:cNvSpPr>
                <a:spLocks noEditPoints="1"/>
              </p:cNvSpPr>
              <p:nvPr/>
            </p:nvSpPr>
            <p:spPr bwMode="auto">
              <a:xfrm>
                <a:off x="3299397" y="1943557"/>
                <a:ext cx="274604" cy="400024"/>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97" name="Freeform 115">
                <a:extLst>
                  <a:ext uri="{FF2B5EF4-FFF2-40B4-BE49-F238E27FC236}">
                    <a16:creationId xmlns:a16="http://schemas.microsoft.com/office/drawing/2014/main" id="{5ED0E2F3-F04B-41F2-89C1-418CFB88254A}"/>
                  </a:ext>
                </a:extLst>
              </p:cNvPr>
              <p:cNvSpPr>
                <a:spLocks/>
              </p:cNvSpPr>
              <p:nvPr/>
            </p:nvSpPr>
            <p:spPr bwMode="auto">
              <a:xfrm>
                <a:off x="3361447" y="2006927"/>
                <a:ext cx="81853" cy="8053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grpSp>
        <p:sp>
          <p:nvSpPr>
            <p:cNvPr id="98" name="TextBox 97">
              <a:extLst>
                <a:ext uri="{FF2B5EF4-FFF2-40B4-BE49-F238E27FC236}">
                  <a16:creationId xmlns:a16="http://schemas.microsoft.com/office/drawing/2014/main" id="{240DC0D6-7912-4710-9512-D56F8243D5DC}"/>
                </a:ext>
              </a:extLst>
            </p:cNvPr>
            <p:cNvSpPr txBox="1"/>
            <p:nvPr/>
          </p:nvSpPr>
          <p:spPr>
            <a:xfrm>
              <a:off x="1177831" y="2696111"/>
              <a:ext cx="914033" cy="369332"/>
            </a:xfrm>
            <a:prstGeom prst="rect">
              <a:avLst/>
            </a:prstGeom>
            <a:noFill/>
          </p:spPr>
          <p:txBody>
            <a:bodyPr wrap="none" rtlCol="0" anchor="ctr">
              <a:spAutoFit/>
            </a:bodyPr>
            <a:lstStyle/>
            <a:p>
              <a:pPr algn="ctr"/>
              <a:r>
                <a:rPr lang="en-US" b="1" dirty="0">
                  <a:solidFill>
                    <a:schemeClr val="accent1"/>
                  </a:solidFill>
                  <a:latin typeface="+mj-lt"/>
                </a:rPr>
                <a:t>Case 01</a:t>
              </a:r>
            </a:p>
          </p:txBody>
        </p:sp>
        <p:sp>
          <p:nvSpPr>
            <p:cNvPr id="99" name="TextBox 98">
              <a:extLst>
                <a:ext uri="{FF2B5EF4-FFF2-40B4-BE49-F238E27FC236}">
                  <a16:creationId xmlns:a16="http://schemas.microsoft.com/office/drawing/2014/main" id="{E6F3CC88-1ACA-44BE-AF66-DA3B6DB26E1F}"/>
                </a:ext>
              </a:extLst>
            </p:cNvPr>
            <p:cNvSpPr txBox="1"/>
            <p:nvPr/>
          </p:nvSpPr>
          <p:spPr>
            <a:xfrm>
              <a:off x="1148207" y="4487699"/>
              <a:ext cx="973280" cy="307777"/>
            </a:xfrm>
            <a:prstGeom prst="rect">
              <a:avLst/>
            </a:prstGeom>
            <a:noFill/>
          </p:spPr>
          <p:txBody>
            <a:bodyPr wrap="none" rtlCol="0" anchor="ctr">
              <a:spAutoFit/>
            </a:bodyPr>
            <a:lstStyle/>
            <a:p>
              <a:pPr algn="ctr"/>
              <a:r>
                <a:rPr lang="en-US" sz="1400" b="1" dirty="0">
                  <a:latin typeface="+mj-lt"/>
                </a:rPr>
                <a:t>Play Game</a:t>
              </a:r>
            </a:p>
          </p:txBody>
        </p:sp>
        <p:sp>
          <p:nvSpPr>
            <p:cNvPr id="100" name="TextBox 99">
              <a:extLst>
                <a:ext uri="{FF2B5EF4-FFF2-40B4-BE49-F238E27FC236}">
                  <a16:creationId xmlns:a16="http://schemas.microsoft.com/office/drawing/2014/main" id="{D06F342C-A60D-44A7-B642-D7D9D6B8B30B}"/>
                </a:ext>
              </a:extLst>
            </p:cNvPr>
            <p:cNvSpPr txBox="1"/>
            <p:nvPr/>
          </p:nvSpPr>
          <p:spPr>
            <a:xfrm>
              <a:off x="440948" y="4850488"/>
              <a:ext cx="2387799" cy="617733"/>
            </a:xfrm>
            <a:prstGeom prst="rect">
              <a:avLst/>
            </a:prstGeom>
            <a:noFill/>
          </p:spPr>
          <p:txBody>
            <a:bodyPr wrap="square" rtlCol="0" anchor="ctr">
              <a:spAutoFit/>
            </a:bodyPr>
            <a:lstStyle/>
            <a:p>
              <a:pPr algn="ctr">
                <a:lnSpc>
                  <a:spcPct val="150000"/>
                </a:lnSpc>
              </a:pPr>
              <a:r>
                <a:rPr lang="en-GB" sz="1200" dirty="0"/>
                <a:t>Illustrate the process of getting through each stage.</a:t>
              </a:r>
            </a:p>
          </p:txBody>
        </p:sp>
      </p:grpSp>
      <p:grpSp>
        <p:nvGrpSpPr>
          <p:cNvPr id="4" name="Group 3">
            <a:extLst>
              <a:ext uri="{FF2B5EF4-FFF2-40B4-BE49-F238E27FC236}">
                <a16:creationId xmlns:a16="http://schemas.microsoft.com/office/drawing/2014/main" id="{1BE5139D-4B67-4545-8E4E-1C646B6118F2}"/>
              </a:ext>
            </a:extLst>
          </p:cNvPr>
          <p:cNvGrpSpPr/>
          <p:nvPr/>
        </p:nvGrpSpPr>
        <p:grpSpPr>
          <a:xfrm>
            <a:off x="4929915" y="1969215"/>
            <a:ext cx="2387799" cy="2887816"/>
            <a:chOff x="2671524" y="1969215"/>
            <a:chExt cx="2387799" cy="2887816"/>
          </a:xfrm>
        </p:grpSpPr>
        <p:sp>
          <p:nvSpPr>
            <p:cNvPr id="151" name="Freeform: Shape 150">
              <a:extLst>
                <a:ext uri="{FF2B5EF4-FFF2-40B4-BE49-F238E27FC236}">
                  <a16:creationId xmlns:a16="http://schemas.microsoft.com/office/drawing/2014/main" id="{F7D413DB-7359-43DF-B798-550080CA52B9}"/>
                </a:ext>
              </a:extLst>
            </p:cNvPr>
            <p:cNvSpPr/>
            <p:nvPr/>
          </p:nvSpPr>
          <p:spPr>
            <a:xfrm rot="5400000">
              <a:off x="3263092" y="3349240"/>
              <a:ext cx="1193943" cy="1193943"/>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035701B7-F0C9-4E5D-8344-9C6215FB1903}"/>
                </a:ext>
              </a:extLst>
            </p:cNvPr>
            <p:cNvSpPr/>
            <p:nvPr/>
          </p:nvSpPr>
          <p:spPr>
            <a:xfrm rot="5400000">
              <a:off x="3325576" y="3277241"/>
              <a:ext cx="1079694" cy="1079694"/>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B08B8691-6847-41EA-B3AD-CB67C0A0FBC6}"/>
                </a:ext>
              </a:extLst>
            </p:cNvPr>
            <p:cNvSpPr txBox="1"/>
            <p:nvPr/>
          </p:nvSpPr>
          <p:spPr>
            <a:xfrm>
              <a:off x="3408407" y="4487699"/>
              <a:ext cx="914033" cy="369332"/>
            </a:xfrm>
            <a:prstGeom prst="rect">
              <a:avLst/>
            </a:prstGeom>
            <a:noFill/>
          </p:spPr>
          <p:txBody>
            <a:bodyPr wrap="none" rtlCol="0" anchor="ctr">
              <a:spAutoFit/>
            </a:bodyPr>
            <a:lstStyle/>
            <a:p>
              <a:pPr algn="ctr"/>
              <a:r>
                <a:rPr lang="en-US" b="1" dirty="0">
                  <a:solidFill>
                    <a:schemeClr val="accent1"/>
                  </a:solidFill>
                  <a:latin typeface="+mj-lt"/>
                </a:rPr>
                <a:t>Case 02</a:t>
              </a:r>
            </a:p>
          </p:txBody>
        </p:sp>
        <p:sp>
          <p:nvSpPr>
            <p:cNvPr id="106" name="TextBox 105">
              <a:extLst>
                <a:ext uri="{FF2B5EF4-FFF2-40B4-BE49-F238E27FC236}">
                  <a16:creationId xmlns:a16="http://schemas.microsoft.com/office/drawing/2014/main" id="{A21F7F97-6A96-46FF-B87D-83EF3205BBD9}"/>
                </a:ext>
              </a:extLst>
            </p:cNvPr>
            <p:cNvSpPr txBox="1"/>
            <p:nvPr/>
          </p:nvSpPr>
          <p:spPr>
            <a:xfrm>
              <a:off x="3041291" y="1969215"/>
              <a:ext cx="1648272" cy="307777"/>
            </a:xfrm>
            <a:prstGeom prst="rect">
              <a:avLst/>
            </a:prstGeom>
            <a:noFill/>
          </p:spPr>
          <p:txBody>
            <a:bodyPr wrap="none" rtlCol="0" anchor="ctr">
              <a:spAutoFit/>
            </a:bodyPr>
            <a:lstStyle/>
            <a:p>
              <a:pPr algn="ctr"/>
              <a:r>
                <a:rPr lang="en-US" sz="1400" b="1" dirty="0">
                  <a:latin typeface="+mj-lt"/>
                </a:rPr>
                <a:t>Create Custom Quiz</a:t>
              </a:r>
            </a:p>
          </p:txBody>
        </p:sp>
        <p:sp>
          <p:nvSpPr>
            <p:cNvPr id="107" name="TextBox 106">
              <a:extLst>
                <a:ext uri="{FF2B5EF4-FFF2-40B4-BE49-F238E27FC236}">
                  <a16:creationId xmlns:a16="http://schemas.microsoft.com/office/drawing/2014/main" id="{EAB2A67A-BE52-407C-876D-9DC5A6C47C28}"/>
                </a:ext>
              </a:extLst>
            </p:cNvPr>
            <p:cNvSpPr txBox="1"/>
            <p:nvPr/>
          </p:nvSpPr>
          <p:spPr>
            <a:xfrm>
              <a:off x="2671524" y="2332003"/>
              <a:ext cx="2387799" cy="617733"/>
            </a:xfrm>
            <a:prstGeom prst="rect">
              <a:avLst/>
            </a:prstGeom>
            <a:noFill/>
          </p:spPr>
          <p:txBody>
            <a:bodyPr wrap="square" rtlCol="0" anchor="ctr">
              <a:spAutoFit/>
            </a:bodyPr>
            <a:lstStyle/>
            <a:p>
              <a:pPr algn="ctr">
                <a:lnSpc>
                  <a:spcPct val="150000"/>
                </a:lnSpc>
              </a:pPr>
              <a:r>
                <a:rPr lang="en-GB" sz="1200" dirty="0"/>
                <a:t>Create customized questions and share it with other students.</a:t>
              </a:r>
            </a:p>
          </p:txBody>
        </p:sp>
        <p:sp>
          <p:nvSpPr>
            <p:cNvPr id="144" name="Freeform 113">
              <a:extLst>
                <a:ext uri="{FF2B5EF4-FFF2-40B4-BE49-F238E27FC236}">
                  <a16:creationId xmlns:a16="http://schemas.microsoft.com/office/drawing/2014/main" id="{DEA735BD-2BE2-484C-AD4C-D49F640F4FC1}"/>
                </a:ext>
              </a:extLst>
            </p:cNvPr>
            <p:cNvSpPr>
              <a:spLocks noEditPoints="1"/>
            </p:cNvSpPr>
            <p:nvPr/>
          </p:nvSpPr>
          <p:spPr bwMode="auto">
            <a:xfrm>
              <a:off x="3721196" y="3677021"/>
              <a:ext cx="288454" cy="280133"/>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2"/>
            </a:solidFill>
            <a:ln>
              <a:noFill/>
            </a:ln>
          </p:spPr>
          <p:txBody>
            <a:bodyPr vert="horz" wrap="square" lIns="91440" tIns="45720" rIns="91440" bIns="45720" numCol="1" anchor="ctr" anchorCtr="0" compatLnSpc="1">
              <a:prstTxWarp prst="textNoShape">
                <a:avLst/>
              </a:prstTxWarp>
            </a:bodyPr>
            <a:lstStyle/>
            <a:p>
              <a:endParaRPr lang="id-ID"/>
            </a:p>
          </p:txBody>
        </p:sp>
      </p:grpSp>
      <p:grpSp>
        <p:nvGrpSpPr>
          <p:cNvPr id="5" name="Group 4">
            <a:extLst>
              <a:ext uri="{FF2B5EF4-FFF2-40B4-BE49-F238E27FC236}">
                <a16:creationId xmlns:a16="http://schemas.microsoft.com/office/drawing/2014/main" id="{EF0D283F-D3D4-E143-ABED-6998BB77761B}"/>
              </a:ext>
            </a:extLst>
          </p:cNvPr>
          <p:cNvGrpSpPr/>
          <p:nvPr/>
        </p:nvGrpSpPr>
        <p:grpSpPr>
          <a:xfrm>
            <a:off x="7902342" y="2696111"/>
            <a:ext cx="2387799" cy="2910609"/>
            <a:chOff x="4902100" y="2696111"/>
            <a:chExt cx="2387799" cy="2910609"/>
          </a:xfrm>
        </p:grpSpPr>
        <p:sp>
          <p:nvSpPr>
            <p:cNvPr id="148" name="Freeform: Shape 147">
              <a:extLst>
                <a:ext uri="{FF2B5EF4-FFF2-40B4-BE49-F238E27FC236}">
                  <a16:creationId xmlns:a16="http://schemas.microsoft.com/office/drawing/2014/main" id="{D6887866-DC0F-4486-96AE-BA16E08381A9}"/>
                </a:ext>
              </a:extLst>
            </p:cNvPr>
            <p:cNvSpPr/>
            <p:nvPr/>
          </p:nvSpPr>
          <p:spPr>
            <a:xfrm rot="16200000">
              <a:off x="5499029" y="3103105"/>
              <a:ext cx="1193943" cy="1193943"/>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Freeform: Shape 110">
              <a:extLst>
                <a:ext uri="{FF2B5EF4-FFF2-40B4-BE49-F238E27FC236}">
                  <a16:creationId xmlns:a16="http://schemas.microsoft.com/office/drawing/2014/main" id="{3CFD687F-410F-47C0-A9D4-4F655B48B807}"/>
                </a:ext>
              </a:extLst>
            </p:cNvPr>
            <p:cNvSpPr/>
            <p:nvPr/>
          </p:nvSpPr>
          <p:spPr>
            <a:xfrm rot="16200000">
              <a:off x="5556152" y="3277241"/>
              <a:ext cx="1079694" cy="1079694"/>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8A99A2A1-E518-474C-BE20-D7B7FBA817E2}"/>
                </a:ext>
              </a:extLst>
            </p:cNvPr>
            <p:cNvSpPr txBox="1"/>
            <p:nvPr/>
          </p:nvSpPr>
          <p:spPr>
            <a:xfrm>
              <a:off x="5638983" y="2696111"/>
              <a:ext cx="914033" cy="369332"/>
            </a:xfrm>
            <a:prstGeom prst="rect">
              <a:avLst/>
            </a:prstGeom>
            <a:noFill/>
          </p:spPr>
          <p:txBody>
            <a:bodyPr wrap="none" rtlCol="0" anchor="ctr">
              <a:spAutoFit/>
            </a:bodyPr>
            <a:lstStyle/>
            <a:p>
              <a:pPr algn="ctr"/>
              <a:r>
                <a:rPr lang="en-US" b="1" dirty="0">
                  <a:solidFill>
                    <a:schemeClr val="accent1"/>
                  </a:solidFill>
                  <a:latin typeface="+mj-lt"/>
                </a:rPr>
                <a:t>Case 03</a:t>
              </a:r>
            </a:p>
          </p:txBody>
        </p:sp>
        <p:sp>
          <p:nvSpPr>
            <p:cNvPr id="114" name="TextBox 113">
              <a:extLst>
                <a:ext uri="{FF2B5EF4-FFF2-40B4-BE49-F238E27FC236}">
                  <a16:creationId xmlns:a16="http://schemas.microsoft.com/office/drawing/2014/main" id="{BA92E0FA-D649-42A7-B43C-FDDDF8A7B96B}"/>
                </a:ext>
              </a:extLst>
            </p:cNvPr>
            <p:cNvSpPr txBox="1"/>
            <p:nvPr/>
          </p:nvSpPr>
          <p:spPr>
            <a:xfrm>
              <a:off x="5543765" y="4487699"/>
              <a:ext cx="1104470" cy="307777"/>
            </a:xfrm>
            <a:prstGeom prst="rect">
              <a:avLst/>
            </a:prstGeom>
            <a:noFill/>
          </p:spPr>
          <p:txBody>
            <a:bodyPr wrap="none" rtlCol="0" anchor="ctr">
              <a:spAutoFit/>
            </a:bodyPr>
            <a:lstStyle/>
            <a:p>
              <a:pPr algn="ctr"/>
              <a:r>
                <a:rPr lang="en-US" sz="1400" b="1" dirty="0">
                  <a:latin typeface="+mj-lt"/>
                </a:rPr>
                <a:t>View Report</a:t>
              </a:r>
            </a:p>
          </p:txBody>
        </p:sp>
        <p:sp>
          <p:nvSpPr>
            <p:cNvPr id="115" name="TextBox 114">
              <a:extLst>
                <a:ext uri="{FF2B5EF4-FFF2-40B4-BE49-F238E27FC236}">
                  <a16:creationId xmlns:a16="http://schemas.microsoft.com/office/drawing/2014/main" id="{CA130861-01B8-42CE-844B-FA40E2393638}"/>
                </a:ext>
              </a:extLst>
            </p:cNvPr>
            <p:cNvSpPr txBox="1"/>
            <p:nvPr/>
          </p:nvSpPr>
          <p:spPr>
            <a:xfrm>
              <a:off x="4902100" y="4711988"/>
              <a:ext cx="2387799" cy="894732"/>
            </a:xfrm>
            <a:prstGeom prst="rect">
              <a:avLst/>
            </a:prstGeom>
            <a:noFill/>
          </p:spPr>
          <p:txBody>
            <a:bodyPr wrap="square" rtlCol="0" anchor="ctr">
              <a:spAutoFit/>
            </a:bodyPr>
            <a:lstStyle/>
            <a:p>
              <a:pPr algn="ctr">
                <a:lnSpc>
                  <a:spcPct val="150000"/>
                </a:lnSpc>
              </a:pPr>
              <a:r>
                <a:rPr lang="en-GB" sz="1200" dirty="0"/>
                <a:t>Check learning progress by viewing the summarized game completion report .</a:t>
              </a:r>
            </a:p>
          </p:txBody>
        </p:sp>
        <p:grpSp>
          <p:nvGrpSpPr>
            <p:cNvPr id="135" name="Group 134">
              <a:extLst>
                <a:ext uri="{FF2B5EF4-FFF2-40B4-BE49-F238E27FC236}">
                  <a16:creationId xmlns:a16="http://schemas.microsoft.com/office/drawing/2014/main" id="{CD694BDA-E363-4CD0-800F-8E760F3DC64F}"/>
                </a:ext>
              </a:extLst>
            </p:cNvPr>
            <p:cNvGrpSpPr/>
            <p:nvPr/>
          </p:nvGrpSpPr>
          <p:grpSpPr>
            <a:xfrm>
              <a:off x="5938733" y="3660341"/>
              <a:ext cx="314532" cy="313493"/>
              <a:chOff x="4037394" y="1144829"/>
              <a:chExt cx="400024" cy="398703"/>
            </a:xfrm>
            <a:solidFill>
              <a:schemeClr val="bg2"/>
            </a:solidFill>
          </p:grpSpPr>
          <p:sp>
            <p:nvSpPr>
              <p:cNvPr id="136" name="Freeform 124">
                <a:extLst>
                  <a:ext uri="{FF2B5EF4-FFF2-40B4-BE49-F238E27FC236}">
                    <a16:creationId xmlns:a16="http://schemas.microsoft.com/office/drawing/2014/main" id="{45CC3016-9146-4D94-B884-12B7C9F26CDC}"/>
                  </a:ext>
                </a:extLst>
              </p:cNvPr>
              <p:cNvSpPr>
                <a:spLocks noEditPoints="1"/>
              </p:cNvSpPr>
              <p:nvPr/>
            </p:nvSpPr>
            <p:spPr bwMode="auto">
              <a:xfrm>
                <a:off x="4037394" y="1144829"/>
                <a:ext cx="400024" cy="39870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137" name="Freeform 125">
                <a:extLst>
                  <a:ext uri="{FF2B5EF4-FFF2-40B4-BE49-F238E27FC236}">
                    <a16:creationId xmlns:a16="http://schemas.microsoft.com/office/drawing/2014/main" id="{1760C03E-01AF-4B53-B0A2-9AA6A66F554F}"/>
                  </a:ext>
                </a:extLst>
              </p:cNvPr>
              <p:cNvSpPr>
                <a:spLocks noEditPoints="1"/>
              </p:cNvSpPr>
              <p:nvPr/>
            </p:nvSpPr>
            <p:spPr bwMode="auto">
              <a:xfrm>
                <a:off x="4149612" y="1257048"/>
                <a:ext cx="174268" cy="17426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138" name="Freeform 126">
                <a:extLst>
                  <a:ext uri="{FF2B5EF4-FFF2-40B4-BE49-F238E27FC236}">
                    <a16:creationId xmlns:a16="http://schemas.microsoft.com/office/drawing/2014/main" id="{2D3618A1-2097-45C8-85B9-54404F140D79}"/>
                  </a:ext>
                </a:extLst>
              </p:cNvPr>
              <p:cNvSpPr>
                <a:spLocks noEditPoints="1"/>
              </p:cNvSpPr>
              <p:nvPr/>
            </p:nvSpPr>
            <p:spPr bwMode="auto">
              <a:xfrm>
                <a:off x="4186578" y="1294013"/>
                <a:ext cx="100336" cy="100336"/>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grpSp>
      </p:grpSp>
    </p:spTree>
    <p:extLst>
      <p:ext uri="{BB962C8B-B14F-4D97-AF65-F5344CB8AC3E}">
        <p14:creationId xmlns:p14="http://schemas.microsoft.com/office/powerpoint/2010/main" val="339380567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wipe(left)">
                                      <p:cBhvr>
                                        <p:cTn id="1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384B-23A2-442C-B443-7D4BF51FBEFD}"/>
              </a:ext>
            </a:extLst>
          </p:cNvPr>
          <p:cNvSpPr>
            <a:spLocks noGrp="1"/>
          </p:cNvSpPr>
          <p:nvPr>
            <p:ph type="title"/>
          </p:nvPr>
        </p:nvSpPr>
        <p:spPr>
          <a:xfrm>
            <a:off x="816644" y="758008"/>
            <a:ext cx="6771290" cy="823848"/>
          </a:xfrm>
        </p:spPr>
        <p:txBody>
          <a:bodyPr anchor="ctr"/>
          <a:lstStyle/>
          <a:p>
            <a:r>
              <a:rPr lang="en-US" dirty="0"/>
              <a:t>Story Flow</a:t>
            </a:r>
          </a:p>
        </p:txBody>
      </p:sp>
      <p:sp>
        <p:nvSpPr>
          <p:cNvPr id="4" name="Rectangle 3">
            <a:extLst>
              <a:ext uri="{FF2B5EF4-FFF2-40B4-BE49-F238E27FC236}">
                <a16:creationId xmlns:a16="http://schemas.microsoft.com/office/drawing/2014/main" id="{E9C2BAF4-2F92-4A44-A624-E7EE2706D792}"/>
              </a:ext>
            </a:extLst>
          </p:cNvPr>
          <p:cNvSpPr/>
          <p:nvPr/>
        </p:nvSpPr>
        <p:spPr>
          <a:xfrm>
            <a:off x="558801" y="1581855"/>
            <a:ext cx="2624666" cy="15738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How does </a:t>
            </a:r>
          </a:p>
          <a:p>
            <a:pPr algn="ctr"/>
            <a:r>
              <a:rPr lang="en-US" sz="2000" b="1" dirty="0"/>
              <a:t>it work?</a:t>
            </a:r>
          </a:p>
        </p:txBody>
      </p:sp>
      <p:sp>
        <p:nvSpPr>
          <p:cNvPr id="5" name="TextBox 4">
            <a:extLst>
              <a:ext uri="{FF2B5EF4-FFF2-40B4-BE49-F238E27FC236}">
                <a16:creationId xmlns:a16="http://schemas.microsoft.com/office/drawing/2014/main" id="{19634026-3CFC-3F44-B8F5-9142A5AFBDF2}"/>
              </a:ext>
            </a:extLst>
          </p:cNvPr>
          <p:cNvSpPr txBox="1"/>
          <p:nvPr/>
        </p:nvSpPr>
        <p:spPr>
          <a:xfrm>
            <a:off x="3267587" y="1965701"/>
            <a:ext cx="8365612" cy="705258"/>
          </a:xfrm>
          <a:prstGeom prst="rect">
            <a:avLst/>
          </a:prstGeom>
          <a:noFill/>
        </p:spPr>
        <p:txBody>
          <a:bodyPr wrap="square" rtlCol="0" anchor="ctr">
            <a:spAutoFit/>
          </a:bodyPr>
          <a:lstStyle/>
          <a:p>
            <a:pPr marL="171450" indent="-171450">
              <a:lnSpc>
                <a:spcPct val="150000"/>
              </a:lnSpc>
              <a:buFont typeface="Arial" panose="020B0604020202020204" pitchFamily="34" charset="0"/>
              <a:buChar char="•"/>
            </a:pPr>
            <a:r>
              <a:rPr lang="en-GB" sz="1400" dirty="0"/>
              <a:t>The summarized report is accessible to both students and teachers.</a:t>
            </a:r>
          </a:p>
          <a:p>
            <a:pPr marL="171450" indent="-171450">
              <a:lnSpc>
                <a:spcPct val="150000"/>
              </a:lnSpc>
              <a:buFont typeface="Arial" panose="020B0604020202020204" pitchFamily="34" charset="0"/>
              <a:buChar char="•"/>
            </a:pPr>
            <a:r>
              <a:rPr lang="en-GB" sz="1400" dirty="0"/>
              <a:t>Student has </a:t>
            </a:r>
            <a:r>
              <a:rPr lang="en-GB" sz="1400" b="1" dirty="0"/>
              <a:t>limited access </a:t>
            </a:r>
            <a:r>
              <a:rPr lang="en-GB" sz="1400" dirty="0"/>
              <a:t>to his or her game progress report.</a:t>
            </a:r>
          </a:p>
        </p:txBody>
      </p:sp>
      <p:sp>
        <p:nvSpPr>
          <p:cNvPr id="6" name="TextBox 5">
            <a:extLst>
              <a:ext uri="{FF2B5EF4-FFF2-40B4-BE49-F238E27FC236}">
                <a16:creationId xmlns:a16="http://schemas.microsoft.com/office/drawing/2014/main" id="{06680A6F-5748-7244-B797-AF04A022CC85}"/>
              </a:ext>
            </a:extLst>
          </p:cNvPr>
          <p:cNvSpPr txBox="1"/>
          <p:nvPr/>
        </p:nvSpPr>
        <p:spPr>
          <a:xfrm>
            <a:off x="544288" y="5374193"/>
            <a:ext cx="2002023" cy="369332"/>
          </a:xfrm>
          <a:prstGeom prst="rect">
            <a:avLst/>
          </a:prstGeom>
          <a:noFill/>
        </p:spPr>
        <p:txBody>
          <a:bodyPr wrap="none" rtlCol="0" anchor="ctr">
            <a:spAutoFit/>
          </a:bodyPr>
          <a:lstStyle/>
          <a:p>
            <a:pPr algn="ctr"/>
            <a:r>
              <a:rPr lang="en-US" b="1" dirty="0">
                <a:latin typeface="+mj-lt"/>
              </a:rPr>
              <a:t>Select View Option</a:t>
            </a:r>
          </a:p>
        </p:txBody>
      </p:sp>
      <p:sp>
        <p:nvSpPr>
          <p:cNvPr id="7" name="TextBox 6">
            <a:extLst>
              <a:ext uri="{FF2B5EF4-FFF2-40B4-BE49-F238E27FC236}">
                <a16:creationId xmlns:a16="http://schemas.microsoft.com/office/drawing/2014/main" id="{FEB9E1B8-7CFF-E04A-8792-D7DA60D026C6}"/>
              </a:ext>
            </a:extLst>
          </p:cNvPr>
          <p:cNvSpPr txBox="1"/>
          <p:nvPr/>
        </p:nvSpPr>
        <p:spPr>
          <a:xfrm>
            <a:off x="3377077" y="5374193"/>
            <a:ext cx="1997919" cy="369332"/>
          </a:xfrm>
          <a:prstGeom prst="rect">
            <a:avLst/>
          </a:prstGeom>
          <a:noFill/>
        </p:spPr>
        <p:txBody>
          <a:bodyPr wrap="none" rtlCol="0" anchor="ctr">
            <a:spAutoFit/>
          </a:bodyPr>
          <a:lstStyle/>
          <a:p>
            <a:pPr algn="ctr"/>
            <a:r>
              <a:rPr lang="en-US" b="1" dirty="0">
                <a:latin typeface="+mj-lt"/>
              </a:rPr>
              <a:t>Enter Filter Criteria</a:t>
            </a:r>
          </a:p>
        </p:txBody>
      </p:sp>
      <p:sp>
        <p:nvSpPr>
          <p:cNvPr id="8" name="TextBox 7">
            <a:extLst>
              <a:ext uri="{FF2B5EF4-FFF2-40B4-BE49-F238E27FC236}">
                <a16:creationId xmlns:a16="http://schemas.microsoft.com/office/drawing/2014/main" id="{B593808D-F8C5-8B4A-9BDE-506D11663218}"/>
              </a:ext>
            </a:extLst>
          </p:cNvPr>
          <p:cNvSpPr txBox="1"/>
          <p:nvPr/>
        </p:nvSpPr>
        <p:spPr>
          <a:xfrm>
            <a:off x="6585082" y="5374193"/>
            <a:ext cx="1366336" cy="369332"/>
          </a:xfrm>
          <a:prstGeom prst="rect">
            <a:avLst/>
          </a:prstGeom>
          <a:noFill/>
        </p:spPr>
        <p:txBody>
          <a:bodyPr wrap="none" rtlCol="0" anchor="ctr">
            <a:spAutoFit/>
          </a:bodyPr>
          <a:lstStyle/>
          <a:p>
            <a:pPr algn="ctr"/>
            <a:r>
              <a:rPr lang="en-US" b="1" dirty="0">
                <a:latin typeface="+mj-lt"/>
              </a:rPr>
              <a:t>View Report</a:t>
            </a:r>
          </a:p>
        </p:txBody>
      </p:sp>
      <p:sp>
        <p:nvSpPr>
          <p:cNvPr id="9" name="TextBox 8">
            <a:extLst>
              <a:ext uri="{FF2B5EF4-FFF2-40B4-BE49-F238E27FC236}">
                <a16:creationId xmlns:a16="http://schemas.microsoft.com/office/drawing/2014/main" id="{819104B8-A022-DF4D-8FD5-246EDE26F50C}"/>
              </a:ext>
            </a:extLst>
          </p:cNvPr>
          <p:cNvSpPr txBox="1"/>
          <p:nvPr/>
        </p:nvSpPr>
        <p:spPr>
          <a:xfrm>
            <a:off x="9268726" y="5374193"/>
            <a:ext cx="1868781" cy="369332"/>
          </a:xfrm>
          <a:prstGeom prst="rect">
            <a:avLst/>
          </a:prstGeom>
          <a:noFill/>
        </p:spPr>
        <p:txBody>
          <a:bodyPr wrap="none" rtlCol="0" anchor="ctr">
            <a:spAutoFit/>
          </a:bodyPr>
          <a:lstStyle/>
          <a:p>
            <a:pPr algn="ctr"/>
            <a:r>
              <a:rPr lang="en-US" b="1" dirty="0">
                <a:latin typeface="+mj-lt"/>
              </a:rPr>
              <a:t>Download Report</a:t>
            </a:r>
          </a:p>
        </p:txBody>
      </p:sp>
      <p:grpSp>
        <p:nvGrpSpPr>
          <p:cNvPr id="25" name="Group 24">
            <a:extLst>
              <a:ext uri="{FF2B5EF4-FFF2-40B4-BE49-F238E27FC236}">
                <a16:creationId xmlns:a16="http://schemas.microsoft.com/office/drawing/2014/main" id="{90A53581-7ADE-D04C-B8F6-A87C4771F0B6}"/>
              </a:ext>
            </a:extLst>
          </p:cNvPr>
          <p:cNvGrpSpPr/>
          <p:nvPr/>
        </p:nvGrpSpPr>
        <p:grpSpPr>
          <a:xfrm>
            <a:off x="2506286" y="4268540"/>
            <a:ext cx="848550" cy="283908"/>
            <a:chOff x="4171188" y="3907136"/>
            <a:chExt cx="848550" cy="283908"/>
          </a:xfrm>
        </p:grpSpPr>
        <p:sp>
          <p:nvSpPr>
            <p:cNvPr id="22" name="Freeform: Shape 52">
              <a:extLst>
                <a:ext uri="{FF2B5EF4-FFF2-40B4-BE49-F238E27FC236}">
                  <a16:creationId xmlns:a16="http://schemas.microsoft.com/office/drawing/2014/main" id="{2DFE9544-0A91-CC45-8567-1CE3846BB6FD}"/>
                </a:ext>
              </a:extLst>
            </p:cNvPr>
            <p:cNvSpPr/>
            <p:nvPr/>
          </p:nvSpPr>
          <p:spPr>
            <a:xfrm>
              <a:off x="4171188"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53">
              <a:extLst>
                <a:ext uri="{FF2B5EF4-FFF2-40B4-BE49-F238E27FC236}">
                  <a16:creationId xmlns:a16="http://schemas.microsoft.com/office/drawing/2014/main" id="{CA9AEA06-038B-3C46-A917-4B106446CE5E}"/>
                </a:ext>
              </a:extLst>
            </p:cNvPr>
            <p:cNvSpPr/>
            <p:nvPr/>
          </p:nvSpPr>
          <p:spPr>
            <a:xfrm>
              <a:off x="4451922"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54">
              <a:extLst>
                <a:ext uri="{FF2B5EF4-FFF2-40B4-BE49-F238E27FC236}">
                  <a16:creationId xmlns:a16="http://schemas.microsoft.com/office/drawing/2014/main" id="{76654FFD-7A34-EE42-BB47-9FD0E5E5B711}"/>
                </a:ext>
              </a:extLst>
            </p:cNvPr>
            <p:cNvSpPr/>
            <p:nvPr/>
          </p:nvSpPr>
          <p:spPr>
            <a:xfrm>
              <a:off x="4735830"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F2FA897-68C6-8041-A3F0-BD4A6F834554}"/>
              </a:ext>
            </a:extLst>
          </p:cNvPr>
          <p:cNvGrpSpPr/>
          <p:nvPr/>
        </p:nvGrpSpPr>
        <p:grpSpPr>
          <a:xfrm>
            <a:off x="5397232" y="4268540"/>
            <a:ext cx="848550" cy="283908"/>
            <a:chOff x="4171188" y="3907136"/>
            <a:chExt cx="848550" cy="283908"/>
          </a:xfrm>
        </p:grpSpPr>
        <p:sp>
          <p:nvSpPr>
            <p:cNvPr id="27" name="Freeform: Shape 52">
              <a:extLst>
                <a:ext uri="{FF2B5EF4-FFF2-40B4-BE49-F238E27FC236}">
                  <a16:creationId xmlns:a16="http://schemas.microsoft.com/office/drawing/2014/main" id="{E49EA708-5FD2-D347-9BF5-A97A679DB8DF}"/>
                </a:ext>
              </a:extLst>
            </p:cNvPr>
            <p:cNvSpPr/>
            <p:nvPr/>
          </p:nvSpPr>
          <p:spPr>
            <a:xfrm>
              <a:off x="4171188"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53">
              <a:extLst>
                <a:ext uri="{FF2B5EF4-FFF2-40B4-BE49-F238E27FC236}">
                  <a16:creationId xmlns:a16="http://schemas.microsoft.com/office/drawing/2014/main" id="{2268259F-63DC-0C46-AA0A-2868DBD689C7}"/>
                </a:ext>
              </a:extLst>
            </p:cNvPr>
            <p:cNvSpPr/>
            <p:nvPr/>
          </p:nvSpPr>
          <p:spPr>
            <a:xfrm>
              <a:off x="4451922"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54">
              <a:extLst>
                <a:ext uri="{FF2B5EF4-FFF2-40B4-BE49-F238E27FC236}">
                  <a16:creationId xmlns:a16="http://schemas.microsoft.com/office/drawing/2014/main" id="{B71F8E82-E513-1047-A262-03408A3F31D5}"/>
                </a:ext>
              </a:extLst>
            </p:cNvPr>
            <p:cNvSpPr/>
            <p:nvPr/>
          </p:nvSpPr>
          <p:spPr>
            <a:xfrm>
              <a:off x="4735830"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21EE42C0-10A4-734E-BDB4-255971742F54}"/>
              </a:ext>
            </a:extLst>
          </p:cNvPr>
          <p:cNvGrpSpPr/>
          <p:nvPr/>
        </p:nvGrpSpPr>
        <p:grpSpPr>
          <a:xfrm>
            <a:off x="8290715" y="4268540"/>
            <a:ext cx="848550" cy="283908"/>
            <a:chOff x="4171188" y="3907136"/>
            <a:chExt cx="848550" cy="283908"/>
          </a:xfrm>
        </p:grpSpPr>
        <p:sp>
          <p:nvSpPr>
            <p:cNvPr id="31" name="Freeform: Shape 52">
              <a:extLst>
                <a:ext uri="{FF2B5EF4-FFF2-40B4-BE49-F238E27FC236}">
                  <a16:creationId xmlns:a16="http://schemas.microsoft.com/office/drawing/2014/main" id="{044C3EFD-0FD4-E343-8099-5569E60CBE0E}"/>
                </a:ext>
              </a:extLst>
            </p:cNvPr>
            <p:cNvSpPr/>
            <p:nvPr/>
          </p:nvSpPr>
          <p:spPr>
            <a:xfrm>
              <a:off x="4171188"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53">
              <a:extLst>
                <a:ext uri="{FF2B5EF4-FFF2-40B4-BE49-F238E27FC236}">
                  <a16:creationId xmlns:a16="http://schemas.microsoft.com/office/drawing/2014/main" id="{E5BC359B-4A45-5143-89BB-0160CCDB9A69}"/>
                </a:ext>
              </a:extLst>
            </p:cNvPr>
            <p:cNvSpPr/>
            <p:nvPr/>
          </p:nvSpPr>
          <p:spPr>
            <a:xfrm>
              <a:off x="4451922"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54">
              <a:extLst>
                <a:ext uri="{FF2B5EF4-FFF2-40B4-BE49-F238E27FC236}">
                  <a16:creationId xmlns:a16="http://schemas.microsoft.com/office/drawing/2014/main" id="{0C3D6FFD-C33A-4246-8C95-08BE0B5B9C36}"/>
                </a:ext>
              </a:extLst>
            </p:cNvPr>
            <p:cNvSpPr/>
            <p:nvPr/>
          </p:nvSpPr>
          <p:spPr>
            <a:xfrm>
              <a:off x="4735830" y="3907136"/>
              <a:ext cx="283908" cy="283908"/>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close up of a logo&#10;&#10;Description automatically generated">
            <a:extLst>
              <a:ext uri="{FF2B5EF4-FFF2-40B4-BE49-F238E27FC236}">
                <a16:creationId xmlns:a16="http://schemas.microsoft.com/office/drawing/2014/main" id="{A2C4FDC3-41B5-A148-981C-63513309D0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534" y="3692343"/>
            <a:ext cx="1583803" cy="1583803"/>
          </a:xfrm>
          <a:prstGeom prst="rect">
            <a:avLst/>
          </a:prstGeom>
        </p:spPr>
      </p:pic>
      <p:pic>
        <p:nvPicPr>
          <p:cNvPr id="12" name="Picture 11">
            <a:extLst>
              <a:ext uri="{FF2B5EF4-FFF2-40B4-BE49-F238E27FC236}">
                <a16:creationId xmlns:a16="http://schemas.microsoft.com/office/drawing/2014/main" id="{199C0284-9C92-CC4F-A698-E766FA8A98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8270" y="3544843"/>
            <a:ext cx="1642818" cy="1642818"/>
          </a:xfrm>
          <a:prstGeom prst="rect">
            <a:avLst/>
          </a:prstGeom>
        </p:spPr>
      </p:pic>
      <p:pic>
        <p:nvPicPr>
          <p:cNvPr id="14" name="Picture 13" descr="A close up of a logo&#10;&#10;Description automatically generated">
            <a:extLst>
              <a:ext uri="{FF2B5EF4-FFF2-40B4-BE49-F238E27FC236}">
                <a16:creationId xmlns:a16="http://schemas.microsoft.com/office/drawing/2014/main" id="{CB86CB09-27C6-7046-8852-45F00B87D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774" y="3633327"/>
            <a:ext cx="1642819" cy="1642819"/>
          </a:xfrm>
          <a:prstGeom prst="rect">
            <a:avLst/>
          </a:prstGeom>
        </p:spPr>
      </p:pic>
      <p:pic>
        <p:nvPicPr>
          <p:cNvPr id="18" name="Picture 17" descr="A close up of a sign&#10;&#10;Description automatically generated">
            <a:extLst>
              <a:ext uri="{FF2B5EF4-FFF2-40B4-BE49-F238E27FC236}">
                <a16:creationId xmlns:a16="http://schemas.microsoft.com/office/drawing/2014/main" id="{A7ABD3F5-3D6D-A741-A39C-9B3880C06D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9998" y="3511141"/>
            <a:ext cx="1642817" cy="1642817"/>
          </a:xfrm>
          <a:prstGeom prst="rect">
            <a:avLst/>
          </a:prstGeom>
        </p:spPr>
      </p:pic>
    </p:spTree>
    <p:extLst>
      <p:ext uri="{BB962C8B-B14F-4D97-AF65-F5344CB8AC3E}">
        <p14:creationId xmlns:p14="http://schemas.microsoft.com/office/powerpoint/2010/main" val="41894763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2000"/>
                            </p:stCondLst>
                            <p:childTnLst>
                              <p:par>
                                <p:cTn id="24" presetID="14" presetClass="entr" presetSubtype="10" fill="hold" nodeType="after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randombar(horizontal)">
                                      <p:cBhvr>
                                        <p:cTn id="26" dur="500"/>
                                        <p:tgtEl>
                                          <p:spTgt spid="25"/>
                                        </p:tgtEl>
                                      </p:cBhvr>
                                    </p:animEffect>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par>
                          <p:cTn id="34" fill="hold">
                            <p:stCondLst>
                              <p:cond delay="3000"/>
                            </p:stCondLst>
                            <p:childTnLst>
                              <p:par>
                                <p:cTn id="35" presetID="14" presetClass="entr" presetSubtype="1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randombar(horizontal)">
                                      <p:cBhvr>
                                        <p:cTn id="37" dur="500"/>
                                        <p:tgtEl>
                                          <p:spTgt spid="26"/>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par>
                          <p:cTn id="45" fill="hold">
                            <p:stCondLst>
                              <p:cond delay="4000"/>
                            </p:stCondLst>
                            <p:childTnLst>
                              <p:par>
                                <p:cTn id="46" presetID="14" presetClass="entr" presetSubtype="10"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randombar(horizontal)">
                                      <p:cBhvr>
                                        <p:cTn id="48" dur="500"/>
                                        <p:tgtEl>
                                          <p:spTgt spid="30"/>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500"/>
                                        <p:tgtEl>
                                          <p:spTgt spid="9"/>
                                        </p:tgtEl>
                                      </p:cBhvr>
                                    </p:animEffect>
                                  </p:childTnLst>
                                </p:cTn>
                              </p:par>
                              <p:par>
                                <p:cTn id="53" presetID="10" presetClass="entr" presetSubtype="0"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5" grpId="0"/>
      <p:bldP spid="6" grpId="0"/>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08EC45-E6ED-48D4-A72A-0DAE600630ED}"/>
              </a:ext>
            </a:extLst>
          </p:cNvPr>
          <p:cNvSpPr>
            <a:spLocks noGrp="1"/>
          </p:cNvSpPr>
          <p:nvPr>
            <p:ph type="pic" sz="quarter" idx="10"/>
          </p:nvPr>
        </p:nvSpPr>
        <p:spPr/>
      </p:sp>
      <p:sp>
        <p:nvSpPr>
          <p:cNvPr id="11" name="Rectangle 10">
            <a:extLst>
              <a:ext uri="{FF2B5EF4-FFF2-40B4-BE49-F238E27FC236}">
                <a16:creationId xmlns:a16="http://schemas.microsoft.com/office/drawing/2014/main" id="{232EC083-B298-4274-8982-C44ACDF366A6}"/>
              </a:ext>
            </a:extLst>
          </p:cNvPr>
          <p:cNvSpPr/>
          <p:nvPr/>
        </p:nvSpPr>
        <p:spPr>
          <a:xfrm>
            <a:off x="0" y="0"/>
            <a:ext cx="12192000" cy="6857999"/>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41F512-E62E-41CB-8F55-33F721CDAD83}"/>
              </a:ext>
            </a:extLst>
          </p:cNvPr>
          <p:cNvSpPr txBox="1"/>
          <p:nvPr/>
        </p:nvSpPr>
        <p:spPr>
          <a:xfrm>
            <a:off x="545549" y="2254103"/>
            <a:ext cx="4799904" cy="1569660"/>
          </a:xfrm>
          <a:prstGeom prst="rect">
            <a:avLst/>
          </a:prstGeom>
          <a:noFill/>
        </p:spPr>
        <p:txBody>
          <a:bodyPr wrap="none" rtlCol="0" anchor="ctr">
            <a:spAutoFit/>
          </a:bodyPr>
          <a:lstStyle/>
          <a:p>
            <a:r>
              <a:rPr lang="en-US" sz="9600" b="1" dirty="0">
                <a:solidFill>
                  <a:schemeClr val="bg1"/>
                </a:solidFill>
                <a:latin typeface="+mj-lt"/>
              </a:rPr>
              <a:t>Software</a:t>
            </a:r>
          </a:p>
        </p:txBody>
      </p:sp>
      <p:sp>
        <p:nvSpPr>
          <p:cNvPr id="13" name="TextBox 12">
            <a:extLst>
              <a:ext uri="{FF2B5EF4-FFF2-40B4-BE49-F238E27FC236}">
                <a16:creationId xmlns:a16="http://schemas.microsoft.com/office/drawing/2014/main" id="{EF9C204E-BE67-4C46-A6EE-03E82C8EE9A1}"/>
              </a:ext>
            </a:extLst>
          </p:cNvPr>
          <p:cNvSpPr txBox="1"/>
          <p:nvPr/>
        </p:nvSpPr>
        <p:spPr>
          <a:xfrm>
            <a:off x="5345453" y="2644169"/>
            <a:ext cx="6505499" cy="1569660"/>
          </a:xfrm>
          <a:prstGeom prst="rect">
            <a:avLst/>
          </a:prstGeom>
          <a:noFill/>
        </p:spPr>
        <p:txBody>
          <a:bodyPr wrap="none" rtlCol="0" anchor="ctr">
            <a:spAutoFit/>
          </a:bodyPr>
          <a:lstStyle/>
          <a:p>
            <a:r>
              <a:rPr lang="en-US" sz="9600" b="1" dirty="0">
                <a:solidFill>
                  <a:schemeClr val="accent1"/>
                </a:solidFill>
                <a:latin typeface="+mj-lt"/>
              </a:rPr>
              <a:t>Architecture</a:t>
            </a:r>
          </a:p>
        </p:txBody>
      </p:sp>
      <p:sp>
        <p:nvSpPr>
          <p:cNvPr id="18" name="Isosceles Triangle 17">
            <a:extLst>
              <a:ext uri="{FF2B5EF4-FFF2-40B4-BE49-F238E27FC236}">
                <a16:creationId xmlns:a16="http://schemas.microsoft.com/office/drawing/2014/main" id="{7A7D4CBA-9325-49A7-9C09-1C314D854522}"/>
              </a:ext>
            </a:extLst>
          </p:cNvPr>
          <p:cNvSpPr/>
          <p:nvPr/>
        </p:nvSpPr>
        <p:spPr>
          <a:xfrm rot="5400000" flipH="1">
            <a:off x="-2971801" y="3046225"/>
            <a:ext cx="6783571" cy="839973"/>
          </a:xfrm>
          <a:prstGeom prst="triangle">
            <a:avLst>
              <a:gd name="adj" fmla="val 133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23532117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0C2C-069A-7347-AFA8-661404594E0E}"/>
              </a:ext>
            </a:extLst>
          </p:cNvPr>
          <p:cNvSpPr>
            <a:spLocks noGrp="1"/>
          </p:cNvSpPr>
          <p:nvPr>
            <p:ph type="title"/>
          </p:nvPr>
        </p:nvSpPr>
        <p:spPr>
          <a:xfrm>
            <a:off x="816643" y="765703"/>
            <a:ext cx="9275623" cy="808459"/>
          </a:xfrm>
        </p:spPr>
        <p:txBody>
          <a:bodyPr/>
          <a:lstStyle/>
          <a:p>
            <a:r>
              <a:rPr lang="en-US" dirty="0"/>
              <a:t>Core Architecture – Client Server</a:t>
            </a:r>
          </a:p>
        </p:txBody>
      </p:sp>
      <p:pic>
        <p:nvPicPr>
          <p:cNvPr id="3" name="Picture 2">
            <a:extLst>
              <a:ext uri="{FF2B5EF4-FFF2-40B4-BE49-F238E27FC236}">
                <a16:creationId xmlns:a16="http://schemas.microsoft.com/office/drawing/2014/main" id="{6E42427B-9E3E-F440-85A7-1EF286DF0952}"/>
              </a:ext>
            </a:extLst>
          </p:cNvPr>
          <p:cNvPicPr>
            <a:picLocks noChangeAspect="1"/>
          </p:cNvPicPr>
          <p:nvPr/>
        </p:nvPicPr>
        <p:blipFill>
          <a:blip r:embed="rId2"/>
          <a:stretch>
            <a:fillRect/>
          </a:stretch>
        </p:blipFill>
        <p:spPr>
          <a:xfrm>
            <a:off x="393652" y="1822255"/>
            <a:ext cx="7367828" cy="4046530"/>
          </a:xfrm>
          <a:prstGeom prst="rect">
            <a:avLst/>
          </a:prstGeom>
        </p:spPr>
      </p:pic>
      <p:sp>
        <p:nvSpPr>
          <p:cNvPr id="5" name="Rectangle 4">
            <a:extLst>
              <a:ext uri="{FF2B5EF4-FFF2-40B4-BE49-F238E27FC236}">
                <a16:creationId xmlns:a16="http://schemas.microsoft.com/office/drawing/2014/main" id="{FD49662D-5331-5F4D-9032-B537BD9F1BC0}"/>
              </a:ext>
            </a:extLst>
          </p:cNvPr>
          <p:cNvSpPr/>
          <p:nvPr/>
        </p:nvSpPr>
        <p:spPr>
          <a:xfrm>
            <a:off x="1625519" y="4058930"/>
            <a:ext cx="1473200" cy="685800"/>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6596033-9DC7-DB4E-BB4F-713D6C36161F}"/>
              </a:ext>
            </a:extLst>
          </p:cNvPr>
          <p:cNvSpPr/>
          <p:nvPr/>
        </p:nvSpPr>
        <p:spPr>
          <a:xfrm>
            <a:off x="8356983" y="2088260"/>
            <a:ext cx="3164458" cy="6133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Advantages</a:t>
            </a:r>
          </a:p>
        </p:txBody>
      </p:sp>
      <p:sp>
        <p:nvSpPr>
          <p:cNvPr id="7" name="TextBox 6">
            <a:extLst>
              <a:ext uri="{FF2B5EF4-FFF2-40B4-BE49-F238E27FC236}">
                <a16:creationId xmlns:a16="http://schemas.microsoft.com/office/drawing/2014/main" id="{DEAD3B52-CD64-064D-94F4-A7E0D41CFFE3}"/>
              </a:ext>
            </a:extLst>
          </p:cNvPr>
          <p:cNvSpPr txBox="1"/>
          <p:nvPr/>
        </p:nvSpPr>
        <p:spPr>
          <a:xfrm>
            <a:off x="8356982" y="2829936"/>
            <a:ext cx="3164459" cy="1997919"/>
          </a:xfrm>
          <a:prstGeom prst="rect">
            <a:avLst/>
          </a:prstGeom>
          <a:noFill/>
        </p:spPr>
        <p:txBody>
          <a:bodyPr wrap="square" rtlCol="0" anchor="ctr">
            <a:spAutoFit/>
          </a:bodyPr>
          <a:lstStyle/>
          <a:p>
            <a:pPr marL="171450" indent="-171450">
              <a:lnSpc>
                <a:spcPct val="150000"/>
              </a:lnSpc>
              <a:buFont typeface="Arial" panose="020B0604020202020204" pitchFamily="34" charset="0"/>
              <a:buChar char="•"/>
            </a:pPr>
            <a:r>
              <a:rPr lang="en-GB" sz="1400" dirty="0"/>
              <a:t>Allow multiple players access</a:t>
            </a:r>
          </a:p>
          <a:p>
            <a:pPr marL="171450" indent="-171450">
              <a:lnSpc>
                <a:spcPct val="150000"/>
              </a:lnSpc>
              <a:buFont typeface="Arial" panose="020B0604020202020204" pitchFamily="34" charset="0"/>
              <a:buChar char="•"/>
            </a:pPr>
            <a:r>
              <a:rPr lang="en-GB" sz="1400" dirty="0"/>
              <a:t>Shorten development time</a:t>
            </a:r>
          </a:p>
          <a:p>
            <a:pPr marL="171450" indent="-171450">
              <a:lnSpc>
                <a:spcPct val="150000"/>
              </a:lnSpc>
              <a:buFont typeface="Arial" panose="020B0604020202020204" pitchFamily="34" charset="0"/>
              <a:buChar char="•"/>
            </a:pPr>
            <a:r>
              <a:rPr lang="en-GB" sz="1400" dirty="0"/>
              <a:t>Separation of client and server development</a:t>
            </a:r>
          </a:p>
          <a:p>
            <a:pPr marL="171450" indent="-171450">
              <a:lnSpc>
                <a:spcPct val="150000"/>
              </a:lnSpc>
              <a:buFont typeface="Arial" panose="020B0604020202020204" pitchFamily="34" charset="0"/>
              <a:buChar char="•"/>
            </a:pPr>
            <a:r>
              <a:rPr lang="en-GB" sz="1400" dirty="0"/>
              <a:t>Ease of maintenance and database backup</a:t>
            </a:r>
          </a:p>
        </p:txBody>
      </p:sp>
      <p:sp>
        <p:nvSpPr>
          <p:cNvPr id="8" name="Triangle 7">
            <a:extLst>
              <a:ext uri="{FF2B5EF4-FFF2-40B4-BE49-F238E27FC236}">
                <a16:creationId xmlns:a16="http://schemas.microsoft.com/office/drawing/2014/main" id="{B6FEEC03-19D3-2E4C-820F-50E166DD7EC8}"/>
              </a:ext>
            </a:extLst>
          </p:cNvPr>
          <p:cNvSpPr/>
          <p:nvPr/>
        </p:nvSpPr>
        <p:spPr>
          <a:xfrm rot="5400000">
            <a:off x="7092787" y="3637702"/>
            <a:ext cx="1719771" cy="38238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78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childTnLst>
                          </p:cTn>
                        </p:par>
                        <p:par>
                          <p:cTn id="24" fill="hold">
                            <p:stCondLst>
                              <p:cond delay="2500"/>
                            </p:stCondLst>
                            <p:childTnLst>
                              <p:par>
                                <p:cTn id="25" presetID="2" presetClass="entr" presetSubtype="4"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animBg="1"/>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0C2C-069A-7347-AFA8-661404594E0E}"/>
              </a:ext>
            </a:extLst>
          </p:cNvPr>
          <p:cNvSpPr>
            <a:spLocks noGrp="1"/>
          </p:cNvSpPr>
          <p:nvPr>
            <p:ph type="title"/>
          </p:nvPr>
        </p:nvSpPr>
        <p:spPr>
          <a:xfrm>
            <a:off x="816643" y="765703"/>
            <a:ext cx="10291624" cy="808459"/>
          </a:xfrm>
        </p:spPr>
        <p:txBody>
          <a:bodyPr/>
          <a:lstStyle/>
          <a:p>
            <a:r>
              <a:rPr lang="en-US" dirty="0"/>
              <a:t>Subsystem 1 Architecture – Entity Component</a:t>
            </a:r>
          </a:p>
        </p:txBody>
      </p:sp>
      <p:pic>
        <p:nvPicPr>
          <p:cNvPr id="5" name="Picture 4" descr="A picture containing text, map&#10;&#10;Description automatically generated">
            <a:extLst>
              <a:ext uri="{FF2B5EF4-FFF2-40B4-BE49-F238E27FC236}">
                <a16:creationId xmlns:a16="http://schemas.microsoft.com/office/drawing/2014/main" id="{0AAAA469-EB88-304B-9993-B821327B78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660" y="1508062"/>
            <a:ext cx="5035517" cy="4729123"/>
          </a:xfrm>
          <a:prstGeom prst="rect">
            <a:avLst/>
          </a:prstGeom>
        </p:spPr>
      </p:pic>
      <p:sp>
        <p:nvSpPr>
          <p:cNvPr id="4" name="Rectangle 3">
            <a:extLst>
              <a:ext uri="{FF2B5EF4-FFF2-40B4-BE49-F238E27FC236}">
                <a16:creationId xmlns:a16="http://schemas.microsoft.com/office/drawing/2014/main" id="{72751107-D69C-DF4E-A7BB-12062679D17D}"/>
              </a:ext>
            </a:extLst>
          </p:cNvPr>
          <p:cNvSpPr/>
          <p:nvPr/>
        </p:nvSpPr>
        <p:spPr>
          <a:xfrm>
            <a:off x="8356983" y="2088260"/>
            <a:ext cx="3164458" cy="6133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Advantages</a:t>
            </a:r>
          </a:p>
        </p:txBody>
      </p:sp>
      <p:sp>
        <p:nvSpPr>
          <p:cNvPr id="6" name="TextBox 5">
            <a:extLst>
              <a:ext uri="{FF2B5EF4-FFF2-40B4-BE49-F238E27FC236}">
                <a16:creationId xmlns:a16="http://schemas.microsoft.com/office/drawing/2014/main" id="{946109AC-E928-EE4F-8853-5B6CFD40062F}"/>
              </a:ext>
            </a:extLst>
          </p:cNvPr>
          <p:cNvSpPr txBox="1"/>
          <p:nvPr/>
        </p:nvSpPr>
        <p:spPr>
          <a:xfrm>
            <a:off x="8356982" y="3314684"/>
            <a:ext cx="3164459" cy="1028423"/>
          </a:xfrm>
          <a:prstGeom prst="rect">
            <a:avLst/>
          </a:prstGeom>
          <a:noFill/>
        </p:spPr>
        <p:txBody>
          <a:bodyPr wrap="square" rtlCol="0" anchor="ctr">
            <a:spAutoFit/>
          </a:bodyPr>
          <a:lstStyle/>
          <a:p>
            <a:pPr marL="171450" indent="-171450">
              <a:lnSpc>
                <a:spcPct val="150000"/>
              </a:lnSpc>
              <a:buFont typeface="Arial" panose="020B0604020202020204" pitchFamily="34" charset="0"/>
              <a:buChar char="•"/>
            </a:pPr>
            <a:r>
              <a:rPr lang="en-GB" sz="1400" dirty="0"/>
              <a:t>Common development model</a:t>
            </a:r>
          </a:p>
          <a:p>
            <a:pPr marL="171450" indent="-171450">
              <a:lnSpc>
                <a:spcPct val="150000"/>
              </a:lnSpc>
              <a:buFont typeface="Arial" panose="020B0604020202020204" pitchFamily="34" charset="0"/>
              <a:buChar char="•"/>
            </a:pPr>
            <a:r>
              <a:rPr lang="en-GB" sz="1400" dirty="0"/>
              <a:t>Generation of reusable scripts to multiple entities</a:t>
            </a:r>
          </a:p>
        </p:txBody>
      </p:sp>
      <p:sp>
        <p:nvSpPr>
          <p:cNvPr id="7" name="Triangle 6">
            <a:extLst>
              <a:ext uri="{FF2B5EF4-FFF2-40B4-BE49-F238E27FC236}">
                <a16:creationId xmlns:a16="http://schemas.microsoft.com/office/drawing/2014/main" id="{403809F0-3B85-5041-9E2A-F1472D117863}"/>
              </a:ext>
            </a:extLst>
          </p:cNvPr>
          <p:cNvSpPr/>
          <p:nvPr/>
        </p:nvSpPr>
        <p:spPr>
          <a:xfrm rot="5400000">
            <a:off x="7092787" y="3637702"/>
            <a:ext cx="1719771" cy="38238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5572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6" grpId="0"/>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2137AE51-5183-46E4-A95C-74F3E62D6879}"/>
              </a:ext>
            </a:extLst>
          </p:cNvPr>
          <p:cNvSpPr txBox="1"/>
          <p:nvPr/>
        </p:nvSpPr>
        <p:spPr>
          <a:xfrm>
            <a:off x="5884080" y="2837236"/>
            <a:ext cx="4758097" cy="954107"/>
          </a:xfrm>
          <a:prstGeom prst="rect">
            <a:avLst/>
          </a:prstGeom>
          <a:noFill/>
        </p:spPr>
        <p:txBody>
          <a:bodyPr wrap="none" rtlCol="0" anchor="ctr">
            <a:spAutoFit/>
          </a:bodyPr>
          <a:lstStyle/>
          <a:p>
            <a:r>
              <a:rPr lang="en-US" sz="2800" b="1" dirty="0">
                <a:solidFill>
                  <a:schemeClr val="accent5"/>
                </a:solidFill>
                <a:latin typeface="+mj-lt"/>
              </a:rPr>
              <a:t>A virtual learning environment</a:t>
            </a:r>
          </a:p>
          <a:p>
            <a:r>
              <a:rPr lang="en-US" sz="2800" b="1" dirty="0">
                <a:solidFill>
                  <a:schemeClr val="accent5"/>
                </a:solidFill>
                <a:latin typeface="+mj-lt"/>
              </a:rPr>
              <a:t>beyond your imagination.</a:t>
            </a:r>
          </a:p>
        </p:txBody>
      </p:sp>
      <p:sp>
        <p:nvSpPr>
          <p:cNvPr id="32" name="Freeform: Shape 31">
            <a:extLst>
              <a:ext uri="{FF2B5EF4-FFF2-40B4-BE49-F238E27FC236}">
                <a16:creationId xmlns:a16="http://schemas.microsoft.com/office/drawing/2014/main" id="{50072E1B-00F2-4305-A209-5510137FBD41}"/>
              </a:ext>
            </a:extLst>
          </p:cNvPr>
          <p:cNvSpPr/>
          <p:nvPr/>
        </p:nvSpPr>
        <p:spPr>
          <a:xfrm>
            <a:off x="0" y="-2"/>
            <a:ext cx="4777936" cy="6858002"/>
          </a:xfrm>
          <a:custGeom>
            <a:avLst/>
            <a:gdLst>
              <a:gd name="connsiteX0" fmla="*/ 723014 w 4661337"/>
              <a:gd name="connsiteY0" fmla="*/ 0 h 6858002"/>
              <a:gd name="connsiteX1" fmla="*/ 4661337 w 4661337"/>
              <a:gd name="connsiteY1" fmla="*/ 0 h 6858002"/>
              <a:gd name="connsiteX2" fmla="*/ 1604756 w 4661337"/>
              <a:gd name="connsiteY2" fmla="*/ 4349366 h 6858002"/>
              <a:gd name="connsiteX3" fmla="*/ 2336094 w 4661337"/>
              <a:gd name="connsiteY3" fmla="*/ 6858002 h 6858002"/>
              <a:gd name="connsiteX4" fmla="*/ 1562986 w 4661337"/>
              <a:gd name="connsiteY4" fmla="*/ 6858002 h 6858002"/>
              <a:gd name="connsiteX5" fmla="*/ 723014 w 4661337"/>
              <a:gd name="connsiteY5" fmla="*/ 6858002 h 6858002"/>
              <a:gd name="connsiteX6" fmla="*/ 0 w 4661337"/>
              <a:gd name="connsiteY6" fmla="*/ 6858002 h 6858002"/>
              <a:gd name="connsiteX7" fmla="*/ 0 w 4661337"/>
              <a:gd name="connsiteY7" fmla="*/ 2 h 6858002"/>
              <a:gd name="connsiteX8" fmla="*/ 723014 w 4661337"/>
              <a:gd name="connsiteY8" fmla="*/ 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1337" h="6858002">
                <a:moveTo>
                  <a:pt x="723014" y="0"/>
                </a:moveTo>
                <a:lnTo>
                  <a:pt x="4661337" y="0"/>
                </a:lnTo>
                <a:lnTo>
                  <a:pt x="1604756" y="4349366"/>
                </a:lnTo>
                <a:lnTo>
                  <a:pt x="2336094" y="6858002"/>
                </a:lnTo>
                <a:lnTo>
                  <a:pt x="1562986" y="6858002"/>
                </a:lnTo>
                <a:lnTo>
                  <a:pt x="723014" y="6858002"/>
                </a:lnTo>
                <a:lnTo>
                  <a:pt x="0" y="6858002"/>
                </a:lnTo>
                <a:lnTo>
                  <a:pt x="0" y="2"/>
                </a:lnTo>
                <a:lnTo>
                  <a:pt x="723014" y="2"/>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8DF3D9A-B289-4859-A456-F584EFBF0C74}"/>
              </a:ext>
            </a:extLst>
          </p:cNvPr>
          <p:cNvSpPr txBox="1"/>
          <p:nvPr/>
        </p:nvSpPr>
        <p:spPr>
          <a:xfrm>
            <a:off x="5884080" y="3748365"/>
            <a:ext cx="5319091" cy="1171731"/>
          </a:xfrm>
          <a:prstGeom prst="rect">
            <a:avLst/>
          </a:prstGeom>
          <a:noFill/>
        </p:spPr>
        <p:txBody>
          <a:bodyPr wrap="square" rtlCol="0" anchor="ctr">
            <a:spAutoFit/>
          </a:bodyPr>
          <a:lstStyle/>
          <a:p>
            <a:pPr algn="just">
              <a:lnSpc>
                <a:spcPct val="150000"/>
              </a:lnSpc>
            </a:pPr>
            <a:r>
              <a:rPr lang="en-US" sz="1200" dirty="0"/>
              <a:t>Gamification in eLearning has become increasingly popular since it offers a wide range of advantages for learners and can help to make the overall eLearning experience more enjoyable and effective. Mathero presents to you an innovative solution that transforms your eLearning experience. </a:t>
            </a:r>
          </a:p>
        </p:txBody>
      </p:sp>
      <p:sp>
        <p:nvSpPr>
          <p:cNvPr id="30" name="Freeform: Shape 29">
            <a:extLst>
              <a:ext uri="{FF2B5EF4-FFF2-40B4-BE49-F238E27FC236}">
                <a16:creationId xmlns:a16="http://schemas.microsoft.com/office/drawing/2014/main" id="{1A0B7152-B2BD-47CB-8C4A-1CEE05BEDF9E}"/>
              </a:ext>
            </a:extLst>
          </p:cNvPr>
          <p:cNvSpPr/>
          <p:nvPr/>
        </p:nvSpPr>
        <p:spPr>
          <a:xfrm rot="5400000">
            <a:off x="6504021" y="4561457"/>
            <a:ext cx="460952" cy="1487830"/>
          </a:xfrm>
          <a:custGeom>
            <a:avLst/>
            <a:gdLst>
              <a:gd name="connsiteX0" fmla="*/ 0 w 536943"/>
              <a:gd name="connsiteY0" fmla="*/ 1733107 h 1733107"/>
              <a:gd name="connsiteX1" fmla="*/ 0 w 536943"/>
              <a:gd name="connsiteY1" fmla="*/ 0 h 1733107"/>
              <a:gd name="connsiteX2" fmla="*/ 388088 w 536943"/>
              <a:gd name="connsiteY2" fmla="*/ 0 h 1733107"/>
              <a:gd name="connsiteX3" fmla="*/ 388088 w 536943"/>
              <a:gd name="connsiteY3" fmla="*/ 1544472 h 1733107"/>
              <a:gd name="connsiteX4" fmla="*/ 536943 w 536943"/>
              <a:gd name="connsiteY4" fmla="*/ 1733107 h 1733107"/>
              <a:gd name="connsiteX5" fmla="*/ 388088 w 536943"/>
              <a:gd name="connsiteY5" fmla="*/ 1733107 h 1733107"/>
              <a:gd name="connsiteX6" fmla="*/ 26581 w 536943"/>
              <a:gd name="connsiteY6" fmla="*/ 1733107 h 173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943" h="1733107">
                <a:moveTo>
                  <a:pt x="0" y="1733107"/>
                </a:moveTo>
                <a:lnTo>
                  <a:pt x="0" y="0"/>
                </a:lnTo>
                <a:lnTo>
                  <a:pt x="388088" y="0"/>
                </a:lnTo>
                <a:lnTo>
                  <a:pt x="388088" y="1544472"/>
                </a:lnTo>
                <a:lnTo>
                  <a:pt x="536943" y="1733107"/>
                </a:lnTo>
                <a:lnTo>
                  <a:pt x="388088" y="1733107"/>
                </a:lnTo>
                <a:lnTo>
                  <a:pt x="26581" y="173310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E98E7CB7-9D30-4235-9E02-9B1F47D70E89}"/>
              </a:ext>
            </a:extLst>
          </p:cNvPr>
          <p:cNvSpPr txBox="1"/>
          <p:nvPr/>
        </p:nvSpPr>
        <p:spPr>
          <a:xfrm>
            <a:off x="6223781" y="5085529"/>
            <a:ext cx="1021433" cy="307777"/>
          </a:xfrm>
          <a:prstGeom prst="rect">
            <a:avLst/>
          </a:prstGeom>
          <a:noFill/>
        </p:spPr>
        <p:txBody>
          <a:bodyPr wrap="none" rtlCol="0" anchor="ctr">
            <a:spAutoFit/>
          </a:bodyPr>
          <a:lstStyle/>
          <a:p>
            <a:pPr algn="ctr"/>
            <a:r>
              <a:rPr lang="en-US" sz="1400" b="1" dirty="0">
                <a:solidFill>
                  <a:schemeClr val="bg2"/>
                </a:solidFill>
                <a:latin typeface="+mj-lt"/>
              </a:rPr>
              <a:t>Read more</a:t>
            </a:r>
          </a:p>
        </p:txBody>
      </p:sp>
      <p:sp>
        <p:nvSpPr>
          <p:cNvPr id="52" name="TextBox 51">
            <a:extLst>
              <a:ext uri="{FF2B5EF4-FFF2-40B4-BE49-F238E27FC236}">
                <a16:creationId xmlns:a16="http://schemas.microsoft.com/office/drawing/2014/main" id="{93DFA016-B2BE-4AC2-A4B1-442D509F4CEC}"/>
              </a:ext>
            </a:extLst>
          </p:cNvPr>
          <p:cNvSpPr txBox="1"/>
          <p:nvPr/>
        </p:nvSpPr>
        <p:spPr>
          <a:xfrm rot="16200000">
            <a:off x="-1132663" y="2875000"/>
            <a:ext cx="4189417" cy="1107996"/>
          </a:xfrm>
          <a:prstGeom prst="rect">
            <a:avLst/>
          </a:prstGeom>
          <a:noFill/>
        </p:spPr>
        <p:txBody>
          <a:bodyPr wrap="none" rtlCol="0" anchor="ctr">
            <a:spAutoFit/>
          </a:bodyPr>
          <a:lstStyle/>
          <a:p>
            <a:pPr algn="ctr"/>
            <a:r>
              <a:rPr lang="en-US" sz="6600" b="1" dirty="0">
                <a:solidFill>
                  <a:schemeClr val="bg2">
                    <a:alpha val="15000"/>
                  </a:schemeClr>
                </a:solidFill>
                <a:latin typeface="+mj-lt"/>
              </a:rPr>
              <a:t>Team Enjoy</a:t>
            </a:r>
          </a:p>
        </p:txBody>
      </p:sp>
      <p:sp>
        <p:nvSpPr>
          <p:cNvPr id="33" name="TextBox 32">
            <a:extLst>
              <a:ext uri="{FF2B5EF4-FFF2-40B4-BE49-F238E27FC236}">
                <a16:creationId xmlns:a16="http://schemas.microsoft.com/office/drawing/2014/main" id="{5D93A343-8FC5-4976-85D6-BE5236608E65}"/>
              </a:ext>
            </a:extLst>
          </p:cNvPr>
          <p:cNvSpPr txBox="1"/>
          <p:nvPr/>
        </p:nvSpPr>
        <p:spPr>
          <a:xfrm rot="16200000">
            <a:off x="-845050" y="2998112"/>
            <a:ext cx="3214471" cy="861774"/>
          </a:xfrm>
          <a:prstGeom prst="rect">
            <a:avLst/>
          </a:prstGeom>
          <a:noFill/>
        </p:spPr>
        <p:txBody>
          <a:bodyPr wrap="none" rtlCol="0" anchor="ctr">
            <a:spAutoFit/>
          </a:bodyPr>
          <a:lstStyle/>
          <a:p>
            <a:pPr algn="ctr"/>
            <a:r>
              <a:rPr lang="en-US" sz="5000" b="1" dirty="0">
                <a:solidFill>
                  <a:schemeClr val="bg2"/>
                </a:solidFill>
                <a:latin typeface="+mj-lt"/>
              </a:rPr>
              <a:t>Team Enjoy</a:t>
            </a:r>
          </a:p>
        </p:txBody>
      </p:sp>
      <p:sp>
        <p:nvSpPr>
          <p:cNvPr id="55" name="Title 2">
            <a:extLst>
              <a:ext uri="{FF2B5EF4-FFF2-40B4-BE49-F238E27FC236}">
                <a16:creationId xmlns:a16="http://schemas.microsoft.com/office/drawing/2014/main" id="{A4EC32C0-C86C-43AC-9FAC-032B35B7B2CA}"/>
              </a:ext>
            </a:extLst>
          </p:cNvPr>
          <p:cNvSpPr>
            <a:spLocks noGrp="1"/>
          </p:cNvSpPr>
          <p:nvPr>
            <p:ph type="title"/>
          </p:nvPr>
        </p:nvSpPr>
        <p:spPr>
          <a:xfrm>
            <a:off x="5884080" y="1531543"/>
            <a:ext cx="6771290" cy="823848"/>
          </a:xfrm>
        </p:spPr>
        <p:txBody>
          <a:bodyPr anchor="ctr"/>
          <a:lstStyle/>
          <a:p>
            <a:r>
              <a:rPr lang="en-US" dirty="0"/>
              <a:t>Welcome to MATHERO</a:t>
            </a:r>
          </a:p>
        </p:txBody>
      </p:sp>
      <p:grpSp>
        <p:nvGrpSpPr>
          <p:cNvPr id="56" name="Group 55">
            <a:extLst>
              <a:ext uri="{FF2B5EF4-FFF2-40B4-BE49-F238E27FC236}">
                <a16:creationId xmlns:a16="http://schemas.microsoft.com/office/drawing/2014/main" id="{9CE1724A-CA09-48E8-A26B-3310DA434178}"/>
              </a:ext>
            </a:extLst>
          </p:cNvPr>
          <p:cNvGrpSpPr/>
          <p:nvPr/>
        </p:nvGrpSpPr>
        <p:grpSpPr>
          <a:xfrm>
            <a:off x="208820" y="6475981"/>
            <a:ext cx="798768" cy="206439"/>
            <a:chOff x="793077" y="5188859"/>
            <a:chExt cx="945562" cy="244378"/>
          </a:xfrm>
          <a:solidFill>
            <a:schemeClr val="bg2"/>
          </a:solidFill>
        </p:grpSpPr>
        <p:sp>
          <p:nvSpPr>
            <p:cNvPr id="57" name="Freeform 26">
              <a:extLst>
                <a:ext uri="{FF2B5EF4-FFF2-40B4-BE49-F238E27FC236}">
                  <a16:creationId xmlns:a16="http://schemas.microsoft.com/office/drawing/2014/main" id="{4385F3D1-25D0-4D20-9DE2-73BE83AE8016}"/>
                </a:ext>
              </a:extLst>
            </p:cNvPr>
            <p:cNvSpPr>
              <a:spLocks noEditPoints="1"/>
            </p:cNvSpPr>
            <p:nvPr/>
          </p:nvSpPr>
          <p:spPr bwMode="auto">
            <a:xfrm>
              <a:off x="793077" y="5188859"/>
              <a:ext cx="243670"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157 w 437"/>
                <a:gd name="T11" fmla="*/ 338 h 438"/>
                <a:gd name="T12" fmla="*/ 101 w 437"/>
                <a:gd name="T13" fmla="*/ 338 h 438"/>
                <a:gd name="T14" fmla="*/ 101 w 437"/>
                <a:gd name="T15" fmla="*/ 178 h 438"/>
                <a:gd name="T16" fmla="*/ 157 w 437"/>
                <a:gd name="T17" fmla="*/ 178 h 438"/>
                <a:gd name="T18" fmla="*/ 157 w 437"/>
                <a:gd name="T19" fmla="*/ 338 h 438"/>
                <a:gd name="T20" fmla="*/ 129 w 437"/>
                <a:gd name="T21" fmla="*/ 155 h 438"/>
                <a:gd name="T22" fmla="*/ 98 w 437"/>
                <a:gd name="T23" fmla="*/ 129 h 438"/>
                <a:gd name="T24" fmla="*/ 129 w 437"/>
                <a:gd name="T25" fmla="*/ 101 h 438"/>
                <a:gd name="T26" fmla="*/ 160 w 437"/>
                <a:gd name="T27" fmla="*/ 129 h 438"/>
                <a:gd name="T28" fmla="*/ 129 w 437"/>
                <a:gd name="T29" fmla="*/ 155 h 438"/>
                <a:gd name="T30" fmla="*/ 347 w 437"/>
                <a:gd name="T31" fmla="*/ 338 h 438"/>
                <a:gd name="T32" fmla="*/ 296 w 437"/>
                <a:gd name="T33" fmla="*/ 338 h 438"/>
                <a:gd name="T34" fmla="*/ 296 w 437"/>
                <a:gd name="T35" fmla="*/ 252 h 438"/>
                <a:gd name="T36" fmla="*/ 268 w 437"/>
                <a:gd name="T37" fmla="*/ 215 h 438"/>
                <a:gd name="T38" fmla="*/ 240 w 437"/>
                <a:gd name="T39" fmla="*/ 235 h 438"/>
                <a:gd name="T40" fmla="*/ 237 w 437"/>
                <a:gd name="T41" fmla="*/ 249 h 438"/>
                <a:gd name="T42" fmla="*/ 237 w 437"/>
                <a:gd name="T43" fmla="*/ 338 h 438"/>
                <a:gd name="T44" fmla="*/ 185 w 437"/>
                <a:gd name="T45" fmla="*/ 338 h 438"/>
                <a:gd name="T46" fmla="*/ 185 w 437"/>
                <a:gd name="T47" fmla="*/ 178 h 438"/>
                <a:gd name="T48" fmla="*/ 237 w 437"/>
                <a:gd name="T49" fmla="*/ 178 h 438"/>
                <a:gd name="T50" fmla="*/ 237 w 437"/>
                <a:gd name="T51" fmla="*/ 198 h 438"/>
                <a:gd name="T52" fmla="*/ 285 w 437"/>
                <a:gd name="T53" fmla="*/ 175 h 438"/>
                <a:gd name="T54" fmla="*/ 347 w 437"/>
                <a:gd name="T55" fmla="*/ 246 h 438"/>
                <a:gd name="T56" fmla="*/ 347 w 437"/>
                <a:gd name="T57" fmla="*/ 3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37" h="438">
                  <a:moveTo>
                    <a:pt x="219" y="0"/>
                  </a:moveTo>
                  <a:cubicBezTo>
                    <a:pt x="99" y="0"/>
                    <a:pt x="0" y="99"/>
                    <a:pt x="0" y="219"/>
                  </a:cubicBezTo>
                  <a:cubicBezTo>
                    <a:pt x="0" y="339"/>
                    <a:pt x="99" y="438"/>
                    <a:pt x="219" y="438"/>
                  </a:cubicBezTo>
                  <a:cubicBezTo>
                    <a:pt x="339" y="438"/>
                    <a:pt x="437" y="339"/>
                    <a:pt x="437" y="219"/>
                  </a:cubicBezTo>
                  <a:cubicBezTo>
                    <a:pt x="437" y="99"/>
                    <a:pt x="339" y="0"/>
                    <a:pt x="219" y="0"/>
                  </a:cubicBezTo>
                  <a:close/>
                  <a:moveTo>
                    <a:pt x="157" y="338"/>
                  </a:moveTo>
                  <a:cubicBezTo>
                    <a:pt x="101" y="338"/>
                    <a:pt x="101" y="338"/>
                    <a:pt x="101" y="338"/>
                  </a:cubicBezTo>
                  <a:cubicBezTo>
                    <a:pt x="101" y="178"/>
                    <a:pt x="101" y="178"/>
                    <a:pt x="101" y="178"/>
                  </a:cubicBezTo>
                  <a:cubicBezTo>
                    <a:pt x="157" y="178"/>
                    <a:pt x="157" y="178"/>
                    <a:pt x="157" y="178"/>
                  </a:cubicBezTo>
                  <a:cubicBezTo>
                    <a:pt x="157" y="338"/>
                    <a:pt x="157" y="338"/>
                    <a:pt x="157" y="338"/>
                  </a:cubicBezTo>
                  <a:close/>
                  <a:moveTo>
                    <a:pt x="129" y="155"/>
                  </a:moveTo>
                  <a:cubicBezTo>
                    <a:pt x="111" y="155"/>
                    <a:pt x="98" y="144"/>
                    <a:pt x="98" y="129"/>
                  </a:cubicBezTo>
                  <a:cubicBezTo>
                    <a:pt x="98" y="112"/>
                    <a:pt x="111" y="101"/>
                    <a:pt x="129" y="101"/>
                  </a:cubicBezTo>
                  <a:cubicBezTo>
                    <a:pt x="148" y="101"/>
                    <a:pt x="160" y="112"/>
                    <a:pt x="160" y="129"/>
                  </a:cubicBezTo>
                  <a:cubicBezTo>
                    <a:pt x="160" y="144"/>
                    <a:pt x="148" y="155"/>
                    <a:pt x="129" y="155"/>
                  </a:cubicBezTo>
                  <a:close/>
                  <a:moveTo>
                    <a:pt x="347" y="338"/>
                  </a:moveTo>
                  <a:cubicBezTo>
                    <a:pt x="296" y="338"/>
                    <a:pt x="296" y="338"/>
                    <a:pt x="296" y="338"/>
                  </a:cubicBezTo>
                  <a:cubicBezTo>
                    <a:pt x="296" y="252"/>
                    <a:pt x="296" y="252"/>
                    <a:pt x="296" y="252"/>
                  </a:cubicBezTo>
                  <a:cubicBezTo>
                    <a:pt x="296" y="230"/>
                    <a:pt x="285" y="215"/>
                    <a:pt x="268" y="215"/>
                  </a:cubicBezTo>
                  <a:cubicBezTo>
                    <a:pt x="251" y="215"/>
                    <a:pt x="243" y="224"/>
                    <a:pt x="240" y="235"/>
                  </a:cubicBezTo>
                  <a:cubicBezTo>
                    <a:pt x="237" y="238"/>
                    <a:pt x="237" y="241"/>
                    <a:pt x="237" y="249"/>
                  </a:cubicBezTo>
                  <a:cubicBezTo>
                    <a:pt x="237" y="338"/>
                    <a:pt x="237" y="338"/>
                    <a:pt x="237" y="338"/>
                  </a:cubicBezTo>
                  <a:cubicBezTo>
                    <a:pt x="185" y="338"/>
                    <a:pt x="185" y="338"/>
                    <a:pt x="185" y="338"/>
                  </a:cubicBezTo>
                  <a:cubicBezTo>
                    <a:pt x="185" y="338"/>
                    <a:pt x="185" y="192"/>
                    <a:pt x="185" y="178"/>
                  </a:cubicBezTo>
                  <a:cubicBezTo>
                    <a:pt x="237" y="178"/>
                    <a:pt x="237" y="178"/>
                    <a:pt x="237" y="178"/>
                  </a:cubicBezTo>
                  <a:cubicBezTo>
                    <a:pt x="237" y="198"/>
                    <a:pt x="237" y="198"/>
                    <a:pt x="237" y="198"/>
                  </a:cubicBezTo>
                  <a:cubicBezTo>
                    <a:pt x="246" y="189"/>
                    <a:pt x="259" y="175"/>
                    <a:pt x="285" y="175"/>
                  </a:cubicBezTo>
                  <a:cubicBezTo>
                    <a:pt x="319" y="175"/>
                    <a:pt x="347" y="195"/>
                    <a:pt x="347" y="246"/>
                  </a:cubicBezTo>
                  <a:cubicBezTo>
                    <a:pt x="347" y="246"/>
                    <a:pt x="347" y="246"/>
                    <a:pt x="347" y="338"/>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58" name="Freeform 28">
              <a:extLst>
                <a:ext uri="{FF2B5EF4-FFF2-40B4-BE49-F238E27FC236}">
                  <a16:creationId xmlns:a16="http://schemas.microsoft.com/office/drawing/2014/main" id="{CCE59ECD-9169-438E-B5B8-63973BA90238}"/>
                </a:ext>
              </a:extLst>
            </p:cNvPr>
            <p:cNvSpPr>
              <a:spLocks noEditPoints="1"/>
            </p:cNvSpPr>
            <p:nvPr/>
          </p:nvSpPr>
          <p:spPr bwMode="auto">
            <a:xfrm>
              <a:off x="1494969" y="5188859"/>
              <a:ext cx="243670" cy="244378"/>
            </a:xfrm>
            <a:custGeom>
              <a:avLst/>
              <a:gdLst>
                <a:gd name="T0" fmla="*/ 215 w 437"/>
                <a:gd name="T1" fmla="*/ 173 h 438"/>
                <a:gd name="T2" fmla="*/ 220 w 437"/>
                <a:gd name="T3" fmla="*/ 128 h 438"/>
                <a:gd name="T4" fmla="*/ 227 w 437"/>
                <a:gd name="T5" fmla="*/ 173 h 438"/>
                <a:gd name="T6" fmla="*/ 265 w 437"/>
                <a:gd name="T7" fmla="*/ 269 h 438"/>
                <a:gd name="T8" fmla="*/ 253 w 437"/>
                <a:gd name="T9" fmla="*/ 319 h 438"/>
                <a:gd name="T10" fmla="*/ 240 w 437"/>
                <a:gd name="T11" fmla="*/ 319 h 438"/>
                <a:gd name="T12" fmla="*/ 240 w 437"/>
                <a:gd name="T13" fmla="*/ 230 h 438"/>
                <a:gd name="T14" fmla="*/ 253 w 437"/>
                <a:gd name="T15" fmla="*/ 253 h 438"/>
                <a:gd name="T16" fmla="*/ 251 w 437"/>
                <a:gd name="T17" fmla="*/ 269 h 438"/>
                <a:gd name="T18" fmla="*/ 243 w 437"/>
                <a:gd name="T19" fmla="*/ 262 h 438"/>
                <a:gd name="T20" fmla="*/ 243 w 437"/>
                <a:gd name="T21" fmla="*/ 310 h 438"/>
                <a:gd name="T22" fmla="*/ 251 w 437"/>
                <a:gd name="T23" fmla="*/ 303 h 438"/>
                <a:gd name="T24" fmla="*/ 144 w 437"/>
                <a:gd name="T25" fmla="*/ 244 h 438"/>
                <a:gd name="T26" fmla="*/ 158 w 437"/>
                <a:gd name="T27" fmla="*/ 244 h 438"/>
                <a:gd name="T28" fmla="*/ 128 w 437"/>
                <a:gd name="T29" fmla="*/ 230 h 438"/>
                <a:gd name="T30" fmla="*/ 201 w 437"/>
                <a:gd name="T31" fmla="*/ 306 h 438"/>
                <a:gd name="T32" fmla="*/ 194 w 437"/>
                <a:gd name="T33" fmla="*/ 303 h 438"/>
                <a:gd name="T34" fmla="*/ 179 w 437"/>
                <a:gd name="T35" fmla="*/ 307 h 438"/>
                <a:gd name="T36" fmla="*/ 197 w 437"/>
                <a:gd name="T37" fmla="*/ 318 h 438"/>
                <a:gd name="T38" fmla="*/ 219 w 437"/>
                <a:gd name="T39" fmla="*/ 319 h 438"/>
                <a:gd name="T40" fmla="*/ 204 w 437"/>
                <a:gd name="T41" fmla="*/ 303 h 438"/>
                <a:gd name="T42" fmla="*/ 0 w 437"/>
                <a:gd name="T43" fmla="*/ 219 h 438"/>
                <a:gd name="T44" fmla="*/ 253 w 437"/>
                <a:gd name="T45" fmla="*/ 177 h 438"/>
                <a:gd name="T46" fmla="*/ 273 w 437"/>
                <a:gd name="T47" fmla="*/ 189 h 438"/>
                <a:gd name="T48" fmla="*/ 297 w 437"/>
                <a:gd name="T49" fmla="*/ 191 h 438"/>
                <a:gd name="T50" fmla="*/ 281 w 437"/>
                <a:gd name="T51" fmla="*/ 173 h 438"/>
                <a:gd name="T52" fmla="*/ 269 w 437"/>
                <a:gd name="T53" fmla="*/ 177 h 438"/>
                <a:gd name="T54" fmla="*/ 253 w 437"/>
                <a:gd name="T55" fmla="*/ 116 h 438"/>
                <a:gd name="T56" fmla="*/ 205 w 437"/>
                <a:gd name="T57" fmla="*/ 187 h 438"/>
                <a:gd name="T58" fmla="*/ 243 w 437"/>
                <a:gd name="T59" fmla="*/ 172 h 438"/>
                <a:gd name="T60" fmla="*/ 220 w 437"/>
                <a:gd name="T61" fmla="*/ 115 h 438"/>
                <a:gd name="T62" fmla="*/ 199 w 437"/>
                <a:gd name="T63" fmla="*/ 172 h 438"/>
                <a:gd name="T64" fmla="*/ 162 w 437"/>
                <a:gd name="T65" fmla="*/ 191 h 438"/>
                <a:gd name="T66" fmla="*/ 197 w 437"/>
                <a:gd name="T67" fmla="*/ 91 h 438"/>
                <a:gd name="T68" fmla="*/ 158 w 437"/>
                <a:gd name="T69" fmla="*/ 91 h 438"/>
                <a:gd name="T70" fmla="*/ 305 w 437"/>
                <a:gd name="T71" fmla="*/ 212 h 438"/>
                <a:gd name="T72" fmla="*/ 91 w 437"/>
                <a:gd name="T73" fmla="*/ 298 h 438"/>
                <a:gd name="T74" fmla="*/ 353 w 437"/>
                <a:gd name="T75" fmla="*/ 298 h 438"/>
                <a:gd name="T76" fmla="*/ 312 w 437"/>
                <a:gd name="T77" fmla="*/ 289 h 438"/>
                <a:gd name="T78" fmla="*/ 286 w 437"/>
                <a:gd name="T79" fmla="*/ 307 h 438"/>
                <a:gd name="T80" fmla="*/ 298 w 437"/>
                <a:gd name="T81" fmla="*/ 301 h 438"/>
                <a:gd name="T82" fmla="*/ 312 w 437"/>
                <a:gd name="T83" fmla="*/ 301 h 438"/>
                <a:gd name="T84" fmla="*/ 277 w 437"/>
                <a:gd name="T85" fmla="*/ 315 h 438"/>
                <a:gd name="T86" fmla="*/ 279 w 437"/>
                <a:gd name="T87" fmla="*/ 257 h 438"/>
                <a:gd name="T88" fmla="*/ 312 w 437"/>
                <a:gd name="T89" fmla="*/ 271 h 438"/>
                <a:gd name="T90" fmla="*/ 293 w 437"/>
                <a:gd name="T91" fmla="*/ 264 h 438"/>
                <a:gd name="T92" fmla="*/ 286 w 437"/>
                <a:gd name="T93" fmla="*/ 277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37" h="438">
                  <a:moveTo>
                    <a:pt x="220" y="179"/>
                  </a:moveTo>
                  <a:cubicBezTo>
                    <a:pt x="219" y="179"/>
                    <a:pt x="217" y="179"/>
                    <a:pt x="215" y="177"/>
                  </a:cubicBezTo>
                  <a:cubicBezTo>
                    <a:pt x="215" y="177"/>
                    <a:pt x="215" y="175"/>
                    <a:pt x="215" y="173"/>
                  </a:cubicBezTo>
                  <a:cubicBezTo>
                    <a:pt x="215" y="173"/>
                    <a:pt x="215" y="173"/>
                    <a:pt x="215" y="134"/>
                  </a:cubicBezTo>
                  <a:cubicBezTo>
                    <a:pt x="215" y="132"/>
                    <a:pt x="215" y="130"/>
                    <a:pt x="215" y="130"/>
                  </a:cubicBezTo>
                  <a:cubicBezTo>
                    <a:pt x="217" y="128"/>
                    <a:pt x="219" y="128"/>
                    <a:pt x="220" y="128"/>
                  </a:cubicBezTo>
                  <a:cubicBezTo>
                    <a:pt x="223" y="128"/>
                    <a:pt x="224" y="128"/>
                    <a:pt x="224" y="130"/>
                  </a:cubicBezTo>
                  <a:cubicBezTo>
                    <a:pt x="227" y="130"/>
                    <a:pt x="227" y="132"/>
                    <a:pt x="227" y="134"/>
                  </a:cubicBezTo>
                  <a:cubicBezTo>
                    <a:pt x="227" y="134"/>
                    <a:pt x="227" y="134"/>
                    <a:pt x="227" y="173"/>
                  </a:cubicBezTo>
                  <a:cubicBezTo>
                    <a:pt x="227" y="175"/>
                    <a:pt x="227" y="177"/>
                    <a:pt x="224" y="177"/>
                  </a:cubicBezTo>
                  <a:cubicBezTo>
                    <a:pt x="224" y="179"/>
                    <a:pt x="223" y="179"/>
                    <a:pt x="220" y="179"/>
                  </a:cubicBezTo>
                  <a:close/>
                  <a:moveTo>
                    <a:pt x="265" y="269"/>
                  </a:moveTo>
                  <a:cubicBezTo>
                    <a:pt x="265" y="269"/>
                    <a:pt x="265" y="269"/>
                    <a:pt x="265" y="306"/>
                  </a:cubicBezTo>
                  <a:cubicBezTo>
                    <a:pt x="265" y="310"/>
                    <a:pt x="265" y="314"/>
                    <a:pt x="263" y="315"/>
                  </a:cubicBezTo>
                  <a:cubicBezTo>
                    <a:pt x="259" y="319"/>
                    <a:pt x="257" y="319"/>
                    <a:pt x="253" y="319"/>
                  </a:cubicBezTo>
                  <a:cubicBezTo>
                    <a:pt x="251" y="319"/>
                    <a:pt x="247" y="319"/>
                    <a:pt x="245" y="317"/>
                  </a:cubicBezTo>
                  <a:cubicBezTo>
                    <a:pt x="243" y="317"/>
                    <a:pt x="241" y="315"/>
                    <a:pt x="240" y="314"/>
                  </a:cubicBezTo>
                  <a:cubicBezTo>
                    <a:pt x="240" y="314"/>
                    <a:pt x="240" y="314"/>
                    <a:pt x="240" y="319"/>
                  </a:cubicBezTo>
                  <a:cubicBezTo>
                    <a:pt x="240" y="319"/>
                    <a:pt x="240" y="319"/>
                    <a:pt x="228" y="319"/>
                  </a:cubicBezTo>
                  <a:cubicBezTo>
                    <a:pt x="228" y="319"/>
                    <a:pt x="228" y="319"/>
                    <a:pt x="228" y="230"/>
                  </a:cubicBezTo>
                  <a:cubicBezTo>
                    <a:pt x="228" y="230"/>
                    <a:pt x="228" y="230"/>
                    <a:pt x="240" y="230"/>
                  </a:cubicBezTo>
                  <a:cubicBezTo>
                    <a:pt x="240" y="230"/>
                    <a:pt x="240" y="230"/>
                    <a:pt x="240" y="260"/>
                  </a:cubicBezTo>
                  <a:cubicBezTo>
                    <a:pt x="241" y="257"/>
                    <a:pt x="243" y="256"/>
                    <a:pt x="245" y="253"/>
                  </a:cubicBezTo>
                  <a:cubicBezTo>
                    <a:pt x="247" y="253"/>
                    <a:pt x="249" y="253"/>
                    <a:pt x="253" y="253"/>
                  </a:cubicBezTo>
                  <a:cubicBezTo>
                    <a:pt x="257" y="253"/>
                    <a:pt x="259" y="253"/>
                    <a:pt x="261" y="257"/>
                  </a:cubicBezTo>
                  <a:cubicBezTo>
                    <a:pt x="265" y="260"/>
                    <a:pt x="265" y="262"/>
                    <a:pt x="265" y="269"/>
                  </a:cubicBezTo>
                  <a:close/>
                  <a:moveTo>
                    <a:pt x="251" y="269"/>
                  </a:moveTo>
                  <a:cubicBezTo>
                    <a:pt x="251" y="266"/>
                    <a:pt x="251" y="265"/>
                    <a:pt x="249" y="265"/>
                  </a:cubicBezTo>
                  <a:cubicBezTo>
                    <a:pt x="249" y="262"/>
                    <a:pt x="247" y="262"/>
                    <a:pt x="245" y="262"/>
                  </a:cubicBezTo>
                  <a:cubicBezTo>
                    <a:pt x="245" y="262"/>
                    <a:pt x="245" y="262"/>
                    <a:pt x="243" y="262"/>
                  </a:cubicBezTo>
                  <a:cubicBezTo>
                    <a:pt x="241" y="262"/>
                    <a:pt x="241" y="265"/>
                    <a:pt x="240" y="265"/>
                  </a:cubicBezTo>
                  <a:cubicBezTo>
                    <a:pt x="240" y="265"/>
                    <a:pt x="240" y="265"/>
                    <a:pt x="240" y="306"/>
                  </a:cubicBezTo>
                  <a:cubicBezTo>
                    <a:pt x="241" y="307"/>
                    <a:pt x="243" y="307"/>
                    <a:pt x="243" y="310"/>
                  </a:cubicBezTo>
                  <a:cubicBezTo>
                    <a:pt x="245" y="310"/>
                    <a:pt x="245" y="310"/>
                    <a:pt x="247" y="310"/>
                  </a:cubicBezTo>
                  <a:cubicBezTo>
                    <a:pt x="249" y="310"/>
                    <a:pt x="249" y="310"/>
                    <a:pt x="251" y="307"/>
                  </a:cubicBezTo>
                  <a:cubicBezTo>
                    <a:pt x="251" y="307"/>
                    <a:pt x="251" y="306"/>
                    <a:pt x="251" y="303"/>
                  </a:cubicBezTo>
                  <a:cubicBezTo>
                    <a:pt x="251" y="303"/>
                    <a:pt x="251" y="303"/>
                    <a:pt x="251" y="269"/>
                  </a:cubicBezTo>
                  <a:close/>
                  <a:moveTo>
                    <a:pt x="128" y="244"/>
                  </a:moveTo>
                  <a:cubicBezTo>
                    <a:pt x="128" y="244"/>
                    <a:pt x="128" y="244"/>
                    <a:pt x="144" y="244"/>
                  </a:cubicBezTo>
                  <a:cubicBezTo>
                    <a:pt x="144" y="244"/>
                    <a:pt x="144" y="244"/>
                    <a:pt x="144" y="319"/>
                  </a:cubicBezTo>
                  <a:cubicBezTo>
                    <a:pt x="144" y="319"/>
                    <a:pt x="144" y="319"/>
                    <a:pt x="158" y="319"/>
                  </a:cubicBezTo>
                  <a:cubicBezTo>
                    <a:pt x="158" y="319"/>
                    <a:pt x="158" y="319"/>
                    <a:pt x="158" y="244"/>
                  </a:cubicBezTo>
                  <a:cubicBezTo>
                    <a:pt x="158" y="244"/>
                    <a:pt x="158" y="244"/>
                    <a:pt x="174" y="244"/>
                  </a:cubicBezTo>
                  <a:cubicBezTo>
                    <a:pt x="174" y="230"/>
                    <a:pt x="174" y="230"/>
                    <a:pt x="174" y="230"/>
                  </a:cubicBezTo>
                  <a:cubicBezTo>
                    <a:pt x="174" y="230"/>
                    <a:pt x="174" y="230"/>
                    <a:pt x="128" y="230"/>
                  </a:cubicBezTo>
                  <a:cubicBezTo>
                    <a:pt x="128" y="230"/>
                    <a:pt x="128" y="230"/>
                    <a:pt x="128" y="244"/>
                  </a:cubicBezTo>
                  <a:close/>
                  <a:moveTo>
                    <a:pt x="204" y="303"/>
                  </a:moveTo>
                  <a:cubicBezTo>
                    <a:pt x="203" y="303"/>
                    <a:pt x="201" y="306"/>
                    <a:pt x="201" y="306"/>
                  </a:cubicBezTo>
                  <a:cubicBezTo>
                    <a:pt x="199" y="307"/>
                    <a:pt x="197" y="307"/>
                    <a:pt x="197" y="307"/>
                  </a:cubicBezTo>
                  <a:cubicBezTo>
                    <a:pt x="195" y="307"/>
                    <a:pt x="195" y="307"/>
                    <a:pt x="194" y="307"/>
                  </a:cubicBezTo>
                  <a:cubicBezTo>
                    <a:pt x="194" y="306"/>
                    <a:pt x="194" y="306"/>
                    <a:pt x="194" y="303"/>
                  </a:cubicBezTo>
                  <a:cubicBezTo>
                    <a:pt x="194" y="254"/>
                    <a:pt x="194" y="254"/>
                    <a:pt x="194" y="254"/>
                  </a:cubicBezTo>
                  <a:cubicBezTo>
                    <a:pt x="179" y="254"/>
                    <a:pt x="179" y="254"/>
                    <a:pt x="179" y="254"/>
                  </a:cubicBezTo>
                  <a:cubicBezTo>
                    <a:pt x="179" y="307"/>
                    <a:pt x="179" y="307"/>
                    <a:pt x="179" y="307"/>
                  </a:cubicBezTo>
                  <a:cubicBezTo>
                    <a:pt x="179" y="311"/>
                    <a:pt x="182" y="315"/>
                    <a:pt x="182" y="318"/>
                  </a:cubicBezTo>
                  <a:cubicBezTo>
                    <a:pt x="183" y="319"/>
                    <a:pt x="186" y="319"/>
                    <a:pt x="190" y="319"/>
                  </a:cubicBezTo>
                  <a:cubicBezTo>
                    <a:pt x="191" y="319"/>
                    <a:pt x="195" y="319"/>
                    <a:pt x="197" y="318"/>
                  </a:cubicBezTo>
                  <a:cubicBezTo>
                    <a:pt x="199" y="315"/>
                    <a:pt x="203" y="314"/>
                    <a:pt x="204" y="311"/>
                  </a:cubicBezTo>
                  <a:cubicBezTo>
                    <a:pt x="204" y="319"/>
                    <a:pt x="204" y="319"/>
                    <a:pt x="204" y="319"/>
                  </a:cubicBezTo>
                  <a:cubicBezTo>
                    <a:pt x="219" y="319"/>
                    <a:pt x="219" y="319"/>
                    <a:pt x="219" y="319"/>
                  </a:cubicBezTo>
                  <a:cubicBezTo>
                    <a:pt x="219" y="254"/>
                    <a:pt x="219" y="254"/>
                    <a:pt x="219" y="254"/>
                  </a:cubicBezTo>
                  <a:cubicBezTo>
                    <a:pt x="204" y="254"/>
                    <a:pt x="204" y="254"/>
                    <a:pt x="204" y="254"/>
                  </a:cubicBezTo>
                  <a:cubicBezTo>
                    <a:pt x="204" y="254"/>
                    <a:pt x="204" y="254"/>
                    <a:pt x="204" y="303"/>
                  </a:cubicBezTo>
                  <a:close/>
                  <a:moveTo>
                    <a:pt x="437" y="219"/>
                  </a:moveTo>
                  <a:cubicBezTo>
                    <a:pt x="437" y="339"/>
                    <a:pt x="339" y="438"/>
                    <a:pt x="218" y="438"/>
                  </a:cubicBezTo>
                  <a:cubicBezTo>
                    <a:pt x="98" y="438"/>
                    <a:pt x="0" y="339"/>
                    <a:pt x="0" y="219"/>
                  </a:cubicBezTo>
                  <a:cubicBezTo>
                    <a:pt x="0" y="99"/>
                    <a:pt x="98" y="0"/>
                    <a:pt x="218" y="0"/>
                  </a:cubicBezTo>
                  <a:cubicBezTo>
                    <a:pt x="339" y="0"/>
                    <a:pt x="437" y="99"/>
                    <a:pt x="437" y="219"/>
                  </a:cubicBezTo>
                  <a:close/>
                  <a:moveTo>
                    <a:pt x="253" y="177"/>
                  </a:moveTo>
                  <a:cubicBezTo>
                    <a:pt x="253" y="183"/>
                    <a:pt x="253" y="185"/>
                    <a:pt x="256" y="187"/>
                  </a:cubicBezTo>
                  <a:cubicBezTo>
                    <a:pt x="257" y="191"/>
                    <a:pt x="261" y="191"/>
                    <a:pt x="264" y="191"/>
                  </a:cubicBezTo>
                  <a:cubicBezTo>
                    <a:pt x="268" y="191"/>
                    <a:pt x="269" y="191"/>
                    <a:pt x="273" y="189"/>
                  </a:cubicBezTo>
                  <a:cubicBezTo>
                    <a:pt x="276" y="187"/>
                    <a:pt x="280" y="185"/>
                    <a:pt x="281" y="181"/>
                  </a:cubicBezTo>
                  <a:cubicBezTo>
                    <a:pt x="281" y="181"/>
                    <a:pt x="281" y="181"/>
                    <a:pt x="281" y="191"/>
                  </a:cubicBezTo>
                  <a:cubicBezTo>
                    <a:pt x="281" y="191"/>
                    <a:pt x="281" y="191"/>
                    <a:pt x="297" y="191"/>
                  </a:cubicBezTo>
                  <a:cubicBezTo>
                    <a:pt x="297" y="191"/>
                    <a:pt x="297" y="191"/>
                    <a:pt x="297" y="116"/>
                  </a:cubicBezTo>
                  <a:cubicBezTo>
                    <a:pt x="297" y="116"/>
                    <a:pt x="297" y="116"/>
                    <a:pt x="281" y="116"/>
                  </a:cubicBezTo>
                  <a:cubicBezTo>
                    <a:pt x="281" y="116"/>
                    <a:pt x="281" y="116"/>
                    <a:pt x="281" y="173"/>
                  </a:cubicBezTo>
                  <a:cubicBezTo>
                    <a:pt x="280" y="173"/>
                    <a:pt x="280" y="176"/>
                    <a:pt x="277" y="177"/>
                  </a:cubicBezTo>
                  <a:cubicBezTo>
                    <a:pt x="276" y="177"/>
                    <a:pt x="273" y="177"/>
                    <a:pt x="273" y="177"/>
                  </a:cubicBezTo>
                  <a:cubicBezTo>
                    <a:pt x="272" y="177"/>
                    <a:pt x="269" y="177"/>
                    <a:pt x="269" y="177"/>
                  </a:cubicBezTo>
                  <a:cubicBezTo>
                    <a:pt x="269" y="176"/>
                    <a:pt x="269" y="176"/>
                    <a:pt x="269" y="173"/>
                  </a:cubicBezTo>
                  <a:cubicBezTo>
                    <a:pt x="269" y="173"/>
                    <a:pt x="269" y="173"/>
                    <a:pt x="269" y="116"/>
                  </a:cubicBezTo>
                  <a:cubicBezTo>
                    <a:pt x="269" y="116"/>
                    <a:pt x="269" y="116"/>
                    <a:pt x="253" y="116"/>
                  </a:cubicBezTo>
                  <a:cubicBezTo>
                    <a:pt x="253" y="116"/>
                    <a:pt x="253" y="116"/>
                    <a:pt x="253" y="177"/>
                  </a:cubicBezTo>
                  <a:close/>
                  <a:moveTo>
                    <a:pt x="199" y="172"/>
                  </a:moveTo>
                  <a:cubicBezTo>
                    <a:pt x="199" y="177"/>
                    <a:pt x="201" y="183"/>
                    <a:pt x="205" y="187"/>
                  </a:cubicBezTo>
                  <a:cubicBezTo>
                    <a:pt x="209" y="191"/>
                    <a:pt x="212" y="191"/>
                    <a:pt x="220" y="191"/>
                  </a:cubicBezTo>
                  <a:cubicBezTo>
                    <a:pt x="227" y="191"/>
                    <a:pt x="232" y="191"/>
                    <a:pt x="236" y="187"/>
                  </a:cubicBezTo>
                  <a:cubicBezTo>
                    <a:pt x="240" y="183"/>
                    <a:pt x="243" y="177"/>
                    <a:pt x="243" y="172"/>
                  </a:cubicBezTo>
                  <a:cubicBezTo>
                    <a:pt x="243" y="172"/>
                    <a:pt x="243" y="172"/>
                    <a:pt x="243" y="135"/>
                  </a:cubicBezTo>
                  <a:cubicBezTo>
                    <a:pt x="243" y="128"/>
                    <a:pt x="240" y="124"/>
                    <a:pt x="236" y="120"/>
                  </a:cubicBezTo>
                  <a:cubicBezTo>
                    <a:pt x="232" y="116"/>
                    <a:pt x="227" y="115"/>
                    <a:pt x="220" y="115"/>
                  </a:cubicBezTo>
                  <a:cubicBezTo>
                    <a:pt x="215" y="115"/>
                    <a:pt x="209" y="116"/>
                    <a:pt x="205" y="120"/>
                  </a:cubicBezTo>
                  <a:cubicBezTo>
                    <a:pt x="201" y="124"/>
                    <a:pt x="199" y="128"/>
                    <a:pt x="199" y="135"/>
                  </a:cubicBezTo>
                  <a:cubicBezTo>
                    <a:pt x="199" y="172"/>
                    <a:pt x="199" y="172"/>
                    <a:pt x="199" y="172"/>
                  </a:cubicBezTo>
                  <a:close/>
                  <a:moveTo>
                    <a:pt x="140" y="91"/>
                  </a:moveTo>
                  <a:cubicBezTo>
                    <a:pt x="140" y="91"/>
                    <a:pt x="140" y="91"/>
                    <a:pt x="162" y="152"/>
                  </a:cubicBezTo>
                  <a:cubicBezTo>
                    <a:pt x="162" y="152"/>
                    <a:pt x="162" y="152"/>
                    <a:pt x="162" y="191"/>
                  </a:cubicBezTo>
                  <a:cubicBezTo>
                    <a:pt x="162" y="191"/>
                    <a:pt x="162" y="191"/>
                    <a:pt x="178" y="191"/>
                  </a:cubicBezTo>
                  <a:cubicBezTo>
                    <a:pt x="178" y="191"/>
                    <a:pt x="178" y="191"/>
                    <a:pt x="178" y="150"/>
                  </a:cubicBezTo>
                  <a:cubicBezTo>
                    <a:pt x="178" y="150"/>
                    <a:pt x="178" y="150"/>
                    <a:pt x="197" y="91"/>
                  </a:cubicBezTo>
                  <a:cubicBezTo>
                    <a:pt x="197" y="91"/>
                    <a:pt x="197" y="91"/>
                    <a:pt x="179" y="91"/>
                  </a:cubicBezTo>
                  <a:cubicBezTo>
                    <a:pt x="179" y="91"/>
                    <a:pt x="179" y="91"/>
                    <a:pt x="170" y="131"/>
                  </a:cubicBezTo>
                  <a:cubicBezTo>
                    <a:pt x="170" y="131"/>
                    <a:pt x="170" y="131"/>
                    <a:pt x="158" y="91"/>
                  </a:cubicBezTo>
                  <a:cubicBezTo>
                    <a:pt x="158" y="91"/>
                    <a:pt x="158" y="91"/>
                    <a:pt x="140" y="91"/>
                  </a:cubicBezTo>
                  <a:close/>
                  <a:moveTo>
                    <a:pt x="353" y="261"/>
                  </a:moveTo>
                  <a:cubicBezTo>
                    <a:pt x="353" y="234"/>
                    <a:pt x="332" y="212"/>
                    <a:pt x="305" y="212"/>
                  </a:cubicBezTo>
                  <a:cubicBezTo>
                    <a:pt x="305" y="212"/>
                    <a:pt x="305" y="212"/>
                    <a:pt x="140" y="212"/>
                  </a:cubicBezTo>
                  <a:cubicBezTo>
                    <a:pt x="112" y="212"/>
                    <a:pt x="91" y="234"/>
                    <a:pt x="91" y="261"/>
                  </a:cubicBezTo>
                  <a:cubicBezTo>
                    <a:pt x="91" y="261"/>
                    <a:pt x="91" y="261"/>
                    <a:pt x="91" y="298"/>
                  </a:cubicBezTo>
                  <a:cubicBezTo>
                    <a:pt x="91" y="326"/>
                    <a:pt x="112" y="347"/>
                    <a:pt x="140" y="347"/>
                  </a:cubicBezTo>
                  <a:cubicBezTo>
                    <a:pt x="140" y="347"/>
                    <a:pt x="140" y="347"/>
                    <a:pt x="305" y="347"/>
                  </a:cubicBezTo>
                  <a:cubicBezTo>
                    <a:pt x="332" y="347"/>
                    <a:pt x="353" y="326"/>
                    <a:pt x="353" y="298"/>
                  </a:cubicBezTo>
                  <a:cubicBezTo>
                    <a:pt x="353" y="261"/>
                    <a:pt x="353" y="261"/>
                    <a:pt x="353" y="261"/>
                  </a:cubicBezTo>
                  <a:close/>
                  <a:moveTo>
                    <a:pt x="312" y="271"/>
                  </a:moveTo>
                  <a:cubicBezTo>
                    <a:pt x="312" y="271"/>
                    <a:pt x="312" y="271"/>
                    <a:pt x="312" y="289"/>
                  </a:cubicBezTo>
                  <a:cubicBezTo>
                    <a:pt x="312" y="289"/>
                    <a:pt x="312" y="289"/>
                    <a:pt x="286" y="289"/>
                  </a:cubicBezTo>
                  <a:cubicBezTo>
                    <a:pt x="286" y="289"/>
                    <a:pt x="286" y="289"/>
                    <a:pt x="286" y="301"/>
                  </a:cubicBezTo>
                  <a:cubicBezTo>
                    <a:pt x="286" y="303"/>
                    <a:pt x="286" y="306"/>
                    <a:pt x="286" y="307"/>
                  </a:cubicBezTo>
                  <a:cubicBezTo>
                    <a:pt x="289" y="307"/>
                    <a:pt x="289" y="310"/>
                    <a:pt x="293" y="310"/>
                  </a:cubicBezTo>
                  <a:cubicBezTo>
                    <a:pt x="294" y="310"/>
                    <a:pt x="294" y="307"/>
                    <a:pt x="297" y="307"/>
                  </a:cubicBezTo>
                  <a:cubicBezTo>
                    <a:pt x="297" y="306"/>
                    <a:pt x="298" y="303"/>
                    <a:pt x="298" y="301"/>
                  </a:cubicBezTo>
                  <a:cubicBezTo>
                    <a:pt x="298" y="301"/>
                    <a:pt x="298" y="301"/>
                    <a:pt x="298" y="297"/>
                  </a:cubicBezTo>
                  <a:cubicBezTo>
                    <a:pt x="298" y="297"/>
                    <a:pt x="298" y="297"/>
                    <a:pt x="312" y="297"/>
                  </a:cubicBezTo>
                  <a:cubicBezTo>
                    <a:pt x="312" y="297"/>
                    <a:pt x="312" y="297"/>
                    <a:pt x="312" y="301"/>
                  </a:cubicBezTo>
                  <a:cubicBezTo>
                    <a:pt x="312" y="307"/>
                    <a:pt x="310" y="311"/>
                    <a:pt x="306" y="315"/>
                  </a:cubicBezTo>
                  <a:cubicBezTo>
                    <a:pt x="302" y="319"/>
                    <a:pt x="298" y="322"/>
                    <a:pt x="290" y="322"/>
                  </a:cubicBezTo>
                  <a:cubicBezTo>
                    <a:pt x="285" y="322"/>
                    <a:pt x="281" y="319"/>
                    <a:pt x="277" y="315"/>
                  </a:cubicBezTo>
                  <a:cubicBezTo>
                    <a:pt x="275" y="311"/>
                    <a:pt x="273" y="306"/>
                    <a:pt x="273" y="301"/>
                  </a:cubicBezTo>
                  <a:cubicBezTo>
                    <a:pt x="273" y="301"/>
                    <a:pt x="273" y="301"/>
                    <a:pt x="273" y="271"/>
                  </a:cubicBezTo>
                  <a:cubicBezTo>
                    <a:pt x="273" y="265"/>
                    <a:pt x="275" y="261"/>
                    <a:pt x="279" y="257"/>
                  </a:cubicBezTo>
                  <a:cubicBezTo>
                    <a:pt x="281" y="254"/>
                    <a:pt x="286" y="252"/>
                    <a:pt x="293" y="252"/>
                  </a:cubicBezTo>
                  <a:cubicBezTo>
                    <a:pt x="298" y="252"/>
                    <a:pt x="302" y="254"/>
                    <a:pt x="306" y="257"/>
                  </a:cubicBezTo>
                  <a:cubicBezTo>
                    <a:pt x="310" y="260"/>
                    <a:pt x="312" y="265"/>
                    <a:pt x="312" y="271"/>
                  </a:cubicBezTo>
                  <a:close/>
                  <a:moveTo>
                    <a:pt x="298" y="271"/>
                  </a:moveTo>
                  <a:cubicBezTo>
                    <a:pt x="298" y="269"/>
                    <a:pt x="297" y="267"/>
                    <a:pt x="297" y="265"/>
                  </a:cubicBezTo>
                  <a:cubicBezTo>
                    <a:pt x="294" y="264"/>
                    <a:pt x="294" y="264"/>
                    <a:pt x="293" y="264"/>
                  </a:cubicBezTo>
                  <a:cubicBezTo>
                    <a:pt x="290" y="264"/>
                    <a:pt x="289" y="264"/>
                    <a:pt x="286" y="265"/>
                  </a:cubicBezTo>
                  <a:cubicBezTo>
                    <a:pt x="286" y="267"/>
                    <a:pt x="286" y="269"/>
                    <a:pt x="286" y="271"/>
                  </a:cubicBezTo>
                  <a:cubicBezTo>
                    <a:pt x="286" y="271"/>
                    <a:pt x="286" y="271"/>
                    <a:pt x="286" y="277"/>
                  </a:cubicBezTo>
                  <a:cubicBezTo>
                    <a:pt x="286" y="277"/>
                    <a:pt x="286" y="277"/>
                    <a:pt x="298" y="277"/>
                  </a:cubicBezTo>
                  <a:cubicBezTo>
                    <a:pt x="298" y="277"/>
                    <a:pt x="298" y="277"/>
                    <a:pt x="298" y="271"/>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sp>
          <p:nvSpPr>
            <p:cNvPr id="59" name="Freeform 30">
              <a:extLst>
                <a:ext uri="{FF2B5EF4-FFF2-40B4-BE49-F238E27FC236}">
                  <a16:creationId xmlns:a16="http://schemas.microsoft.com/office/drawing/2014/main" id="{9585D06B-F43C-46DA-B813-634673CDEACC}"/>
                </a:ext>
              </a:extLst>
            </p:cNvPr>
            <p:cNvSpPr>
              <a:spLocks noEditPoints="1"/>
            </p:cNvSpPr>
            <p:nvPr/>
          </p:nvSpPr>
          <p:spPr bwMode="auto">
            <a:xfrm>
              <a:off x="1144141" y="5188859"/>
              <a:ext cx="243434" cy="244378"/>
            </a:xfrm>
            <a:custGeom>
              <a:avLst/>
              <a:gdLst>
                <a:gd name="T0" fmla="*/ 219 w 437"/>
                <a:gd name="T1" fmla="*/ 0 h 438"/>
                <a:gd name="T2" fmla="*/ 0 w 437"/>
                <a:gd name="T3" fmla="*/ 219 h 438"/>
                <a:gd name="T4" fmla="*/ 219 w 437"/>
                <a:gd name="T5" fmla="*/ 438 h 438"/>
                <a:gd name="T6" fmla="*/ 437 w 437"/>
                <a:gd name="T7" fmla="*/ 219 h 438"/>
                <a:gd name="T8" fmla="*/ 219 w 437"/>
                <a:gd name="T9" fmla="*/ 0 h 438"/>
                <a:gd name="T10" fmla="*/ 334 w 437"/>
                <a:gd name="T11" fmla="*/ 162 h 438"/>
                <a:gd name="T12" fmla="*/ 334 w 437"/>
                <a:gd name="T13" fmla="*/ 171 h 438"/>
                <a:gd name="T14" fmla="*/ 171 w 437"/>
                <a:gd name="T15" fmla="*/ 333 h 438"/>
                <a:gd name="T16" fmla="*/ 84 w 437"/>
                <a:gd name="T17" fmla="*/ 308 h 438"/>
                <a:gd name="T18" fmla="*/ 97 w 437"/>
                <a:gd name="T19" fmla="*/ 309 h 438"/>
                <a:gd name="T20" fmla="*/ 168 w 437"/>
                <a:gd name="T21" fmla="*/ 284 h 438"/>
                <a:gd name="T22" fmla="*/ 114 w 437"/>
                <a:gd name="T23" fmla="*/ 245 h 438"/>
                <a:gd name="T24" fmla="*/ 126 w 437"/>
                <a:gd name="T25" fmla="*/ 246 h 438"/>
                <a:gd name="T26" fmla="*/ 141 w 437"/>
                <a:gd name="T27" fmla="*/ 243 h 438"/>
                <a:gd name="T28" fmla="*/ 94 w 437"/>
                <a:gd name="T29" fmla="*/ 186 h 438"/>
                <a:gd name="T30" fmla="*/ 120 w 437"/>
                <a:gd name="T31" fmla="*/ 194 h 438"/>
                <a:gd name="T32" fmla="*/ 96 w 437"/>
                <a:gd name="T33" fmla="*/ 146 h 438"/>
                <a:gd name="T34" fmla="*/ 102 w 437"/>
                <a:gd name="T35" fmla="*/ 117 h 438"/>
                <a:gd name="T36" fmla="*/ 222 w 437"/>
                <a:gd name="T37" fmla="*/ 177 h 438"/>
                <a:gd name="T38" fmla="*/ 219 w 437"/>
                <a:gd name="T39" fmla="*/ 164 h 438"/>
                <a:gd name="T40" fmla="*/ 277 w 437"/>
                <a:gd name="T41" fmla="*/ 105 h 438"/>
                <a:gd name="T42" fmla="*/ 319 w 437"/>
                <a:gd name="T43" fmla="*/ 125 h 438"/>
                <a:gd name="T44" fmla="*/ 355 w 437"/>
                <a:gd name="T45" fmla="*/ 111 h 438"/>
                <a:gd name="T46" fmla="*/ 330 w 437"/>
                <a:gd name="T47" fmla="*/ 141 h 438"/>
                <a:gd name="T48" fmla="*/ 363 w 437"/>
                <a:gd name="T49" fmla="*/ 132 h 438"/>
                <a:gd name="T50" fmla="*/ 334 w 437"/>
                <a:gd name="T51" fmla="*/ 162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37" h="438">
                  <a:moveTo>
                    <a:pt x="219" y="0"/>
                  </a:moveTo>
                  <a:cubicBezTo>
                    <a:pt x="98" y="0"/>
                    <a:pt x="0" y="99"/>
                    <a:pt x="0" y="219"/>
                  </a:cubicBezTo>
                  <a:cubicBezTo>
                    <a:pt x="0" y="339"/>
                    <a:pt x="98" y="438"/>
                    <a:pt x="219" y="438"/>
                  </a:cubicBezTo>
                  <a:cubicBezTo>
                    <a:pt x="339" y="438"/>
                    <a:pt x="437" y="339"/>
                    <a:pt x="437" y="219"/>
                  </a:cubicBezTo>
                  <a:cubicBezTo>
                    <a:pt x="437" y="99"/>
                    <a:pt x="339" y="0"/>
                    <a:pt x="219" y="0"/>
                  </a:cubicBezTo>
                  <a:close/>
                  <a:moveTo>
                    <a:pt x="334" y="162"/>
                  </a:moveTo>
                  <a:cubicBezTo>
                    <a:pt x="334" y="165"/>
                    <a:pt x="334" y="168"/>
                    <a:pt x="334" y="171"/>
                  </a:cubicBezTo>
                  <a:cubicBezTo>
                    <a:pt x="334" y="246"/>
                    <a:pt x="277" y="333"/>
                    <a:pt x="171" y="333"/>
                  </a:cubicBezTo>
                  <a:cubicBezTo>
                    <a:pt x="138" y="333"/>
                    <a:pt x="108" y="324"/>
                    <a:pt x="84" y="308"/>
                  </a:cubicBezTo>
                  <a:cubicBezTo>
                    <a:pt x="87" y="309"/>
                    <a:pt x="93" y="309"/>
                    <a:pt x="97" y="309"/>
                  </a:cubicBezTo>
                  <a:cubicBezTo>
                    <a:pt x="123" y="309"/>
                    <a:pt x="148" y="300"/>
                    <a:pt x="168" y="284"/>
                  </a:cubicBezTo>
                  <a:cubicBezTo>
                    <a:pt x="144" y="284"/>
                    <a:pt x="123" y="267"/>
                    <a:pt x="114" y="245"/>
                  </a:cubicBezTo>
                  <a:cubicBezTo>
                    <a:pt x="118" y="245"/>
                    <a:pt x="121" y="246"/>
                    <a:pt x="126" y="246"/>
                  </a:cubicBezTo>
                  <a:cubicBezTo>
                    <a:pt x="130" y="246"/>
                    <a:pt x="135" y="245"/>
                    <a:pt x="141" y="243"/>
                  </a:cubicBezTo>
                  <a:cubicBezTo>
                    <a:pt x="114" y="237"/>
                    <a:pt x="94" y="215"/>
                    <a:pt x="94" y="186"/>
                  </a:cubicBezTo>
                  <a:cubicBezTo>
                    <a:pt x="102" y="191"/>
                    <a:pt x="111" y="192"/>
                    <a:pt x="120" y="194"/>
                  </a:cubicBezTo>
                  <a:cubicBezTo>
                    <a:pt x="105" y="183"/>
                    <a:pt x="96" y="165"/>
                    <a:pt x="96" y="146"/>
                  </a:cubicBezTo>
                  <a:cubicBezTo>
                    <a:pt x="96" y="135"/>
                    <a:pt x="97" y="125"/>
                    <a:pt x="102" y="117"/>
                  </a:cubicBezTo>
                  <a:cubicBezTo>
                    <a:pt x="132" y="152"/>
                    <a:pt x="174" y="174"/>
                    <a:pt x="222" y="177"/>
                  </a:cubicBezTo>
                  <a:cubicBezTo>
                    <a:pt x="220" y="173"/>
                    <a:pt x="219" y="168"/>
                    <a:pt x="219" y="164"/>
                  </a:cubicBezTo>
                  <a:cubicBezTo>
                    <a:pt x="219" y="132"/>
                    <a:pt x="246" y="105"/>
                    <a:pt x="277" y="105"/>
                  </a:cubicBezTo>
                  <a:cubicBezTo>
                    <a:pt x="294" y="105"/>
                    <a:pt x="309" y="113"/>
                    <a:pt x="319" y="125"/>
                  </a:cubicBezTo>
                  <a:cubicBezTo>
                    <a:pt x="333" y="122"/>
                    <a:pt x="345" y="117"/>
                    <a:pt x="355" y="111"/>
                  </a:cubicBezTo>
                  <a:cubicBezTo>
                    <a:pt x="351" y="123"/>
                    <a:pt x="342" y="135"/>
                    <a:pt x="330" y="141"/>
                  </a:cubicBezTo>
                  <a:cubicBezTo>
                    <a:pt x="342" y="141"/>
                    <a:pt x="354" y="138"/>
                    <a:pt x="363" y="132"/>
                  </a:cubicBezTo>
                  <a:cubicBezTo>
                    <a:pt x="355" y="144"/>
                    <a:pt x="346" y="155"/>
                    <a:pt x="334" y="162"/>
                  </a:cubicBezTo>
                  <a:close/>
                </a:path>
              </a:pathLst>
            </a:custGeom>
            <a:grpFill/>
            <a:ln w="9525">
              <a:noFill/>
              <a:round/>
              <a:headEnd/>
              <a:tailEnd/>
            </a:ln>
          </p:spPr>
          <p:txBody>
            <a:bodyPr vert="horz" wrap="square" lIns="91440" tIns="45720" rIns="91440" bIns="45720" numCol="1" anchor="ctr" anchorCtr="0" compatLnSpc="1">
              <a:prstTxWarp prst="textNoShape">
                <a:avLst/>
              </a:prstTxWarp>
            </a:bodyPr>
            <a:lstStyle/>
            <a:p>
              <a:endParaRPr lang="en-US"/>
            </a:p>
          </p:txBody>
        </p:sp>
      </p:grpSp>
      <p:pic>
        <p:nvPicPr>
          <p:cNvPr id="4" name="Picture Placeholder 3">
            <a:extLst>
              <a:ext uri="{FF2B5EF4-FFF2-40B4-BE49-F238E27FC236}">
                <a16:creationId xmlns:a16="http://schemas.microsoft.com/office/drawing/2014/main" id="{F20379A2-B429-434E-A80E-95296BA6F36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4207" r="41143"/>
          <a:stretch/>
        </p:blipFill>
        <p:spPr>
          <a:xfrm>
            <a:off x="1524372" y="786809"/>
            <a:ext cx="3253563" cy="5284382"/>
          </a:xfrm>
        </p:spPr>
      </p:pic>
    </p:spTree>
    <p:extLst>
      <p:ext uri="{BB962C8B-B14F-4D97-AF65-F5344CB8AC3E}">
        <p14:creationId xmlns:p14="http://schemas.microsoft.com/office/powerpoint/2010/main" val="14793159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animEffect transition="in" filter="wipe(left)">
                                      <p:cBhvr>
                                        <p:cTn id="11" dur="500"/>
                                        <p:tgtEl>
                                          <p:spTgt spid="2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3">
                                            <p:txEl>
                                              <p:pRg st="1" end="1"/>
                                            </p:txEl>
                                          </p:spTgt>
                                        </p:tgtEl>
                                        <p:attrNameLst>
                                          <p:attrName>style.visibility</p:attrName>
                                        </p:attrNameLst>
                                      </p:cBhvr>
                                      <p:to>
                                        <p:strVal val="visible"/>
                                      </p:to>
                                    </p:set>
                                    <p:animEffect transition="in" filter="wipe(left)">
                                      <p:cBhvr>
                                        <p:cTn id="15" dur="500"/>
                                        <p:tgtEl>
                                          <p:spTgt spid="23">
                                            <p:txEl>
                                              <p:pRg st="1" end="1"/>
                                            </p:txEl>
                                          </p:spTgt>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up)">
                                      <p:cBhvr>
                                        <p:cTn id="19" dur="500"/>
                                        <p:tgtEl>
                                          <p:spTgt spid="29"/>
                                        </p:tgtEl>
                                      </p:cBhvr>
                                    </p:animEffect>
                                  </p:childTnLst>
                                </p:cTn>
                              </p:par>
                            </p:childTnLst>
                          </p:cTn>
                        </p:par>
                        <p:par>
                          <p:cTn id="20" fill="hold">
                            <p:stCondLst>
                              <p:cond delay="2000"/>
                            </p:stCondLst>
                            <p:childTnLst>
                              <p:par>
                                <p:cTn id="21" presetID="42" presetClass="entr" presetSubtype="0" fill="hold" grpId="0" nodeType="after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anim calcmode="lin" valueType="num">
                                      <p:cBhvr>
                                        <p:cTn id="24" dur="500" fill="hold"/>
                                        <p:tgtEl>
                                          <p:spTgt spid="30"/>
                                        </p:tgtEl>
                                        <p:attrNameLst>
                                          <p:attrName>ppt_x</p:attrName>
                                        </p:attrNameLst>
                                      </p:cBhvr>
                                      <p:tavLst>
                                        <p:tav tm="0">
                                          <p:val>
                                            <p:strVal val="#ppt_x"/>
                                          </p:val>
                                        </p:tav>
                                        <p:tav tm="100000">
                                          <p:val>
                                            <p:strVal val="#ppt_x"/>
                                          </p:val>
                                        </p:tav>
                                      </p:tavLst>
                                    </p:anim>
                                    <p:anim calcmode="lin" valueType="num">
                                      <p:cBhvr>
                                        <p:cTn id="25" dur="500" fill="hold"/>
                                        <p:tgtEl>
                                          <p:spTgt spid="30"/>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par>
                                <p:cTn id="30" presetID="2" presetClass="entr" presetSubtype="8"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fill="hold"/>
                                        <p:tgtEl>
                                          <p:spTgt spid="32"/>
                                        </p:tgtEl>
                                        <p:attrNameLst>
                                          <p:attrName>ppt_x</p:attrName>
                                        </p:attrNameLst>
                                      </p:cBhvr>
                                      <p:tavLst>
                                        <p:tav tm="0">
                                          <p:val>
                                            <p:strVal val="0-#ppt_w/2"/>
                                          </p:val>
                                        </p:tav>
                                        <p:tav tm="100000">
                                          <p:val>
                                            <p:strVal val="#ppt_x"/>
                                          </p:val>
                                        </p:tav>
                                      </p:tavLst>
                                    </p:anim>
                                    <p:anim calcmode="lin" valueType="num">
                                      <p:cBhvr additive="base">
                                        <p:cTn id="33" dur="500" fill="hold"/>
                                        <p:tgtEl>
                                          <p:spTgt spid="32"/>
                                        </p:tgtEl>
                                        <p:attrNameLst>
                                          <p:attrName>ppt_y</p:attrName>
                                        </p:attrNameLst>
                                      </p:cBhvr>
                                      <p:tavLst>
                                        <p:tav tm="0">
                                          <p:val>
                                            <p:strVal val="#ppt_y"/>
                                          </p:val>
                                        </p:tav>
                                        <p:tav tm="100000">
                                          <p:val>
                                            <p:strVal val="#ppt_y"/>
                                          </p:val>
                                        </p:tav>
                                      </p:tavLst>
                                    </p:anim>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500"/>
                                        <p:tgtEl>
                                          <p:spTgt spid="33"/>
                                        </p:tgtEl>
                                      </p:cBhvr>
                                    </p:animEffect>
                                  </p:childTnLst>
                                </p:cTn>
                              </p:par>
                            </p:childTnLst>
                          </p:cTn>
                        </p:par>
                        <p:par>
                          <p:cTn id="38" fill="hold">
                            <p:stCondLst>
                              <p:cond delay="4000"/>
                            </p:stCondLst>
                            <p:childTnLst>
                              <p:par>
                                <p:cTn id="39" presetID="10" presetClass="entr" presetSubtype="0"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par>
                          <p:cTn id="42" fill="hold">
                            <p:stCondLst>
                              <p:cond delay="4500"/>
                            </p:stCondLst>
                            <p:childTnLst>
                              <p:par>
                                <p:cTn id="43" presetID="10" presetClass="entr" presetSubtype="0" fill="hold" nodeType="after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fade">
                                      <p:cBhvr>
                                        <p:cTn id="45"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uild="p"/>
      <p:bldP spid="32" grpId="0" animBg="1"/>
      <p:bldP spid="29" grpId="0"/>
      <p:bldP spid="30" grpId="0" animBg="1"/>
      <p:bldP spid="31" grpId="0"/>
      <p:bldP spid="52" grpId="0"/>
      <p:bldP spid="33" grpId="0"/>
      <p:bldP spid="5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1670-1039-42A4-ACAA-B197F7A174ED}"/>
              </a:ext>
            </a:extLst>
          </p:cNvPr>
          <p:cNvSpPr>
            <a:spLocks noGrp="1"/>
          </p:cNvSpPr>
          <p:nvPr>
            <p:ph type="title"/>
          </p:nvPr>
        </p:nvSpPr>
        <p:spPr/>
        <p:txBody>
          <a:bodyPr/>
          <a:lstStyle/>
          <a:p>
            <a:r>
              <a:rPr lang="en-US" dirty="0"/>
              <a:t>Data Flow Diagram</a:t>
            </a:r>
          </a:p>
        </p:txBody>
      </p:sp>
      <p:pic>
        <p:nvPicPr>
          <p:cNvPr id="8" name="Picture 7" descr="A close up of a map&#10;&#10;Description automatically generated">
            <a:extLst>
              <a:ext uri="{FF2B5EF4-FFF2-40B4-BE49-F238E27FC236}">
                <a16:creationId xmlns:a16="http://schemas.microsoft.com/office/drawing/2014/main" id="{D4FB7369-AFD7-6F4F-8EC6-EA2BE625B344}"/>
              </a:ext>
            </a:extLst>
          </p:cNvPr>
          <p:cNvPicPr>
            <a:picLocks noChangeAspect="1"/>
          </p:cNvPicPr>
          <p:nvPr/>
        </p:nvPicPr>
        <p:blipFill rotWithShape="1">
          <a:blip r:embed="rId2">
            <a:extLst>
              <a:ext uri="{28A0092B-C50C-407E-A947-70E740481C1C}">
                <a14:useLocalDpi xmlns:a14="http://schemas.microsoft.com/office/drawing/2010/main" val="0"/>
              </a:ext>
            </a:extLst>
          </a:blip>
          <a:srcRect l="19187" t="10689" r="14166"/>
          <a:stretch/>
        </p:blipFill>
        <p:spPr>
          <a:xfrm>
            <a:off x="3142155" y="1495960"/>
            <a:ext cx="5907690" cy="5294308"/>
          </a:xfrm>
          <a:prstGeom prst="rect">
            <a:avLst/>
          </a:prstGeom>
        </p:spPr>
      </p:pic>
    </p:spTree>
    <p:extLst>
      <p:ext uri="{BB962C8B-B14F-4D97-AF65-F5344CB8AC3E}">
        <p14:creationId xmlns:p14="http://schemas.microsoft.com/office/powerpoint/2010/main" val="356867305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dissolv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D1670-1039-42A4-ACAA-B197F7A174ED}"/>
              </a:ext>
            </a:extLst>
          </p:cNvPr>
          <p:cNvSpPr>
            <a:spLocks noGrp="1"/>
          </p:cNvSpPr>
          <p:nvPr>
            <p:ph type="title"/>
          </p:nvPr>
        </p:nvSpPr>
        <p:spPr/>
        <p:txBody>
          <a:bodyPr/>
          <a:lstStyle/>
          <a:p>
            <a:r>
              <a:rPr lang="en-US" dirty="0"/>
              <a:t>Quality Attributes</a:t>
            </a:r>
          </a:p>
        </p:txBody>
      </p:sp>
      <p:grpSp>
        <p:nvGrpSpPr>
          <p:cNvPr id="3" name="Group 2">
            <a:extLst>
              <a:ext uri="{FF2B5EF4-FFF2-40B4-BE49-F238E27FC236}">
                <a16:creationId xmlns:a16="http://schemas.microsoft.com/office/drawing/2014/main" id="{7A8939A2-090A-4ED1-8F66-3BA74BD06FD6}"/>
              </a:ext>
            </a:extLst>
          </p:cNvPr>
          <p:cNvGrpSpPr/>
          <p:nvPr/>
        </p:nvGrpSpPr>
        <p:grpSpPr>
          <a:xfrm>
            <a:off x="-1579721" y="2304267"/>
            <a:ext cx="5014767" cy="3343178"/>
            <a:chOff x="3588617" y="2089920"/>
            <a:chExt cx="5014767" cy="3343178"/>
          </a:xfrm>
        </p:grpSpPr>
        <p:graphicFrame>
          <p:nvGraphicFramePr>
            <p:cNvPr id="4" name="Chart 3">
              <a:extLst>
                <a:ext uri="{FF2B5EF4-FFF2-40B4-BE49-F238E27FC236}">
                  <a16:creationId xmlns:a16="http://schemas.microsoft.com/office/drawing/2014/main" id="{9A491EF6-7EE0-4F38-9390-91BE790A9FEB}"/>
                </a:ext>
              </a:extLst>
            </p:cNvPr>
            <p:cNvGraphicFramePr/>
            <p:nvPr/>
          </p:nvGraphicFramePr>
          <p:xfrm>
            <a:off x="3588617" y="2089920"/>
            <a:ext cx="5014767" cy="3343178"/>
          </p:xfrm>
          <a:graphic>
            <a:graphicData uri="http://schemas.openxmlformats.org/drawingml/2006/chart">
              <c:chart xmlns:c="http://schemas.openxmlformats.org/drawingml/2006/chart" xmlns:r="http://schemas.openxmlformats.org/officeDocument/2006/relationships" r:id="rId2"/>
            </a:graphicData>
          </a:graphic>
        </p:graphicFrame>
        <p:sp>
          <p:nvSpPr>
            <p:cNvPr id="5" name="Oval 4">
              <a:extLst>
                <a:ext uri="{FF2B5EF4-FFF2-40B4-BE49-F238E27FC236}">
                  <a16:creationId xmlns:a16="http://schemas.microsoft.com/office/drawing/2014/main" id="{3E5F493C-E5F9-43D2-BD65-F89FB76ABC9F}"/>
                </a:ext>
              </a:extLst>
            </p:cNvPr>
            <p:cNvSpPr/>
            <p:nvPr/>
          </p:nvSpPr>
          <p:spPr>
            <a:xfrm>
              <a:off x="5286000" y="2951509"/>
              <a:ext cx="1620000" cy="162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a:extLst>
              <a:ext uri="{FF2B5EF4-FFF2-40B4-BE49-F238E27FC236}">
                <a16:creationId xmlns:a16="http://schemas.microsoft.com/office/drawing/2014/main" id="{12580A67-C104-4A02-8D00-495950EE8833}"/>
              </a:ext>
            </a:extLst>
          </p:cNvPr>
          <p:cNvCxnSpPr/>
          <p:nvPr/>
        </p:nvCxnSpPr>
        <p:spPr>
          <a:xfrm>
            <a:off x="1598284" y="5137993"/>
            <a:ext cx="491443" cy="546375"/>
          </a:xfrm>
          <a:prstGeom prst="line">
            <a:avLst/>
          </a:prstGeom>
          <a:ln w="158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982EB69-D9D5-4273-AB74-F676322A8A7F}"/>
              </a:ext>
            </a:extLst>
          </p:cNvPr>
          <p:cNvCxnSpPr/>
          <p:nvPr/>
        </p:nvCxnSpPr>
        <p:spPr>
          <a:xfrm flipV="1">
            <a:off x="1598284" y="2259549"/>
            <a:ext cx="491443" cy="546375"/>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FD2869C-5F00-4185-812C-02C1DD80DC04}"/>
              </a:ext>
            </a:extLst>
          </p:cNvPr>
          <p:cNvCxnSpPr/>
          <p:nvPr/>
        </p:nvCxnSpPr>
        <p:spPr>
          <a:xfrm>
            <a:off x="2089727" y="3975856"/>
            <a:ext cx="946001" cy="0"/>
          </a:xfrm>
          <a:prstGeom prst="line">
            <a:avLst/>
          </a:prstGeom>
          <a:ln w="15875">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8415A3-2372-4808-BD62-C6DF79B56509}"/>
              </a:ext>
            </a:extLst>
          </p:cNvPr>
          <p:cNvCxnSpPr/>
          <p:nvPr/>
        </p:nvCxnSpPr>
        <p:spPr>
          <a:xfrm flipV="1">
            <a:off x="2089727" y="5684368"/>
            <a:ext cx="946001" cy="0"/>
          </a:xfrm>
          <a:prstGeom prst="line">
            <a:avLst/>
          </a:prstGeom>
          <a:ln w="15875">
            <a:solidFill>
              <a:schemeClr val="accent3"/>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D4FFF9-A14A-4FD3-B1FD-D0F0A0DDD876}"/>
              </a:ext>
            </a:extLst>
          </p:cNvPr>
          <p:cNvCxnSpPr/>
          <p:nvPr/>
        </p:nvCxnSpPr>
        <p:spPr>
          <a:xfrm>
            <a:off x="2089727" y="2259549"/>
            <a:ext cx="946001" cy="0"/>
          </a:xfrm>
          <a:prstGeom prst="line">
            <a:avLst/>
          </a:prstGeom>
          <a:ln w="15875">
            <a:tailEnd type="ova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697864A-4322-446A-9CCE-B46B570BE37D}"/>
              </a:ext>
            </a:extLst>
          </p:cNvPr>
          <p:cNvSpPr txBox="1"/>
          <p:nvPr/>
        </p:nvSpPr>
        <p:spPr>
          <a:xfrm>
            <a:off x="3161612" y="2101377"/>
            <a:ext cx="840295" cy="307777"/>
          </a:xfrm>
          <a:prstGeom prst="rect">
            <a:avLst/>
          </a:prstGeom>
          <a:noFill/>
        </p:spPr>
        <p:txBody>
          <a:bodyPr wrap="none" rtlCol="0" anchor="ctr">
            <a:spAutoFit/>
          </a:bodyPr>
          <a:lstStyle/>
          <a:p>
            <a:r>
              <a:rPr lang="en-US" sz="1400" b="1" dirty="0">
                <a:solidFill>
                  <a:schemeClr val="accent1"/>
                </a:solidFill>
                <a:latin typeface="+mj-lt"/>
              </a:rPr>
              <a:t>Usability</a:t>
            </a:r>
          </a:p>
        </p:txBody>
      </p:sp>
      <p:sp>
        <p:nvSpPr>
          <p:cNvPr id="26" name="TextBox 25">
            <a:extLst>
              <a:ext uri="{FF2B5EF4-FFF2-40B4-BE49-F238E27FC236}">
                <a16:creationId xmlns:a16="http://schemas.microsoft.com/office/drawing/2014/main" id="{F6AD9E4E-3A42-4108-AD3B-4EB0C15339EA}"/>
              </a:ext>
            </a:extLst>
          </p:cNvPr>
          <p:cNvSpPr txBox="1"/>
          <p:nvPr/>
        </p:nvSpPr>
        <p:spPr>
          <a:xfrm>
            <a:off x="3161613" y="2326513"/>
            <a:ext cx="5999012" cy="617733"/>
          </a:xfrm>
          <a:prstGeom prst="rect">
            <a:avLst/>
          </a:prstGeom>
          <a:noFill/>
        </p:spPr>
        <p:txBody>
          <a:bodyPr wrap="square" rtlCol="0" anchor="ctr">
            <a:spAutoFit/>
          </a:bodyPr>
          <a:lstStyle/>
          <a:p>
            <a:pPr marL="171450" indent="-171450">
              <a:lnSpc>
                <a:spcPct val="150000"/>
              </a:lnSpc>
              <a:buFont typeface="Wingdings" pitchFamily="2" charset="2"/>
              <a:buChar char="§"/>
            </a:pPr>
            <a:r>
              <a:rPr lang="en-GB" sz="1200" dirty="0"/>
              <a:t>95% of users must grasp the basics of the game after the tutorial.</a:t>
            </a:r>
          </a:p>
          <a:p>
            <a:pPr marL="171450" indent="-171450">
              <a:lnSpc>
                <a:spcPct val="150000"/>
              </a:lnSpc>
              <a:buFont typeface="Wingdings" pitchFamily="2" charset="2"/>
              <a:buChar char="§"/>
            </a:pPr>
            <a:r>
              <a:rPr lang="en-GB" sz="1200" dirty="0"/>
              <a:t>System provides feedback for every action the user takes</a:t>
            </a:r>
          </a:p>
        </p:txBody>
      </p:sp>
      <p:sp>
        <p:nvSpPr>
          <p:cNvPr id="27" name="TextBox 26">
            <a:extLst>
              <a:ext uri="{FF2B5EF4-FFF2-40B4-BE49-F238E27FC236}">
                <a16:creationId xmlns:a16="http://schemas.microsoft.com/office/drawing/2014/main" id="{F0C386E3-1327-48CC-B88F-FA754E381F42}"/>
              </a:ext>
            </a:extLst>
          </p:cNvPr>
          <p:cNvSpPr txBox="1"/>
          <p:nvPr/>
        </p:nvSpPr>
        <p:spPr>
          <a:xfrm>
            <a:off x="3161612" y="3362202"/>
            <a:ext cx="1180964" cy="307777"/>
          </a:xfrm>
          <a:prstGeom prst="rect">
            <a:avLst/>
          </a:prstGeom>
          <a:noFill/>
        </p:spPr>
        <p:txBody>
          <a:bodyPr wrap="none" rtlCol="0" anchor="ctr">
            <a:spAutoFit/>
          </a:bodyPr>
          <a:lstStyle/>
          <a:p>
            <a:r>
              <a:rPr lang="en-US" sz="1400" b="1" dirty="0">
                <a:solidFill>
                  <a:schemeClr val="accent2"/>
                </a:solidFill>
                <a:latin typeface="+mj-lt"/>
              </a:rPr>
              <a:t>Performance</a:t>
            </a:r>
          </a:p>
        </p:txBody>
      </p:sp>
      <p:sp>
        <p:nvSpPr>
          <p:cNvPr id="28" name="TextBox 27">
            <a:extLst>
              <a:ext uri="{FF2B5EF4-FFF2-40B4-BE49-F238E27FC236}">
                <a16:creationId xmlns:a16="http://schemas.microsoft.com/office/drawing/2014/main" id="{0A6A41CB-07F4-404D-8F82-924B3DCAFB24}"/>
              </a:ext>
            </a:extLst>
          </p:cNvPr>
          <p:cNvSpPr txBox="1"/>
          <p:nvPr/>
        </p:nvSpPr>
        <p:spPr>
          <a:xfrm>
            <a:off x="3161613" y="3579612"/>
            <a:ext cx="6248394" cy="894732"/>
          </a:xfrm>
          <a:prstGeom prst="rect">
            <a:avLst/>
          </a:prstGeom>
          <a:noFill/>
        </p:spPr>
        <p:txBody>
          <a:bodyPr wrap="square" rtlCol="0" anchor="ctr">
            <a:spAutoFit/>
          </a:bodyPr>
          <a:lstStyle/>
          <a:p>
            <a:pPr marL="171450" indent="-171450">
              <a:lnSpc>
                <a:spcPct val="150000"/>
              </a:lnSpc>
              <a:buFont typeface="Arial" panose="020B0604020202020204" pitchFamily="34" charset="0"/>
              <a:buChar char="•"/>
            </a:pPr>
            <a:r>
              <a:rPr lang="en-GB" sz="1200" dirty="0"/>
              <a:t>Average response time between click and reaction must be less than 0.5 seconds.</a:t>
            </a:r>
          </a:p>
          <a:p>
            <a:pPr marL="171450" indent="-171450">
              <a:lnSpc>
                <a:spcPct val="150000"/>
              </a:lnSpc>
              <a:buFont typeface="Arial" panose="020B0604020202020204" pitchFamily="34" charset="0"/>
              <a:buChar char="•"/>
            </a:pPr>
            <a:r>
              <a:rPr lang="en-GB" sz="1200" dirty="0"/>
              <a:t>Transition between stages should be seamless, i.e. 0.5 seconds of load-time between stages</a:t>
            </a:r>
          </a:p>
          <a:p>
            <a:pPr marL="171450" indent="-171450">
              <a:lnSpc>
                <a:spcPct val="150000"/>
              </a:lnSpc>
              <a:buFont typeface="Arial" panose="020B0604020202020204" pitchFamily="34" charset="0"/>
              <a:buChar char="•"/>
            </a:pPr>
            <a:r>
              <a:rPr lang="en-GB" sz="1200" dirty="0"/>
              <a:t>All game stages must be generated within 3 seconds when the player starts a new game</a:t>
            </a:r>
          </a:p>
        </p:txBody>
      </p:sp>
      <p:sp>
        <p:nvSpPr>
          <p:cNvPr id="29" name="TextBox 28">
            <a:extLst>
              <a:ext uri="{FF2B5EF4-FFF2-40B4-BE49-F238E27FC236}">
                <a16:creationId xmlns:a16="http://schemas.microsoft.com/office/drawing/2014/main" id="{02198364-4B71-427A-9AD4-B7CEBB5DA1A9}"/>
              </a:ext>
            </a:extLst>
          </p:cNvPr>
          <p:cNvSpPr txBox="1"/>
          <p:nvPr/>
        </p:nvSpPr>
        <p:spPr>
          <a:xfrm>
            <a:off x="3161612" y="4956455"/>
            <a:ext cx="903196" cy="307777"/>
          </a:xfrm>
          <a:prstGeom prst="rect">
            <a:avLst/>
          </a:prstGeom>
          <a:noFill/>
        </p:spPr>
        <p:txBody>
          <a:bodyPr wrap="none" rtlCol="0" anchor="ctr">
            <a:spAutoFit/>
          </a:bodyPr>
          <a:lstStyle/>
          <a:p>
            <a:r>
              <a:rPr lang="en-US" sz="1400" b="1" dirty="0">
                <a:solidFill>
                  <a:schemeClr val="accent3"/>
                </a:solidFill>
                <a:latin typeface="+mj-lt"/>
              </a:rPr>
              <a:t>Flexibility</a:t>
            </a:r>
          </a:p>
        </p:txBody>
      </p:sp>
      <p:sp>
        <p:nvSpPr>
          <p:cNvPr id="30" name="TextBox 29">
            <a:extLst>
              <a:ext uri="{FF2B5EF4-FFF2-40B4-BE49-F238E27FC236}">
                <a16:creationId xmlns:a16="http://schemas.microsoft.com/office/drawing/2014/main" id="{0AABC678-FB2F-4870-B867-DE0E297242B7}"/>
              </a:ext>
            </a:extLst>
          </p:cNvPr>
          <p:cNvSpPr txBox="1"/>
          <p:nvPr/>
        </p:nvSpPr>
        <p:spPr>
          <a:xfrm>
            <a:off x="3161613" y="5200079"/>
            <a:ext cx="6940660" cy="894732"/>
          </a:xfrm>
          <a:prstGeom prst="rect">
            <a:avLst/>
          </a:prstGeom>
          <a:noFill/>
        </p:spPr>
        <p:txBody>
          <a:bodyPr wrap="square" rtlCol="0" anchor="ctr">
            <a:spAutoFit/>
          </a:bodyPr>
          <a:lstStyle/>
          <a:p>
            <a:pPr marL="171450" indent="-171450">
              <a:lnSpc>
                <a:spcPct val="150000"/>
              </a:lnSpc>
              <a:buFont typeface="Arial" panose="020B0604020202020204" pitchFamily="34" charset="0"/>
              <a:buChar char="•"/>
            </a:pPr>
            <a:r>
              <a:rPr lang="en-GB" sz="1200" dirty="0"/>
              <a:t>The student should be able to continue previous game progress if the user is registered with the system</a:t>
            </a:r>
          </a:p>
          <a:p>
            <a:pPr marL="171450" indent="-171450">
              <a:lnSpc>
                <a:spcPct val="150000"/>
              </a:lnSpc>
              <a:buFont typeface="Arial" panose="020B0604020202020204" pitchFamily="34" charset="0"/>
              <a:buChar char="•"/>
            </a:pPr>
            <a:r>
              <a:rPr lang="en-GB" sz="1200" dirty="0"/>
              <a:t>The student must be able to access chat function to communicate with the other party in dual player mode.</a:t>
            </a:r>
          </a:p>
        </p:txBody>
      </p:sp>
      <p:pic>
        <p:nvPicPr>
          <p:cNvPr id="37" name="Picture 36" descr="A picture containing drawing&#10;&#10;Description automatically generated">
            <a:extLst>
              <a:ext uri="{FF2B5EF4-FFF2-40B4-BE49-F238E27FC236}">
                <a16:creationId xmlns:a16="http://schemas.microsoft.com/office/drawing/2014/main" id="{2680FBDA-902D-2E41-8EB9-59B17BE073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9281" y="4724571"/>
            <a:ext cx="475508" cy="475508"/>
          </a:xfrm>
          <a:prstGeom prst="rect">
            <a:avLst/>
          </a:prstGeom>
        </p:spPr>
      </p:pic>
      <p:pic>
        <p:nvPicPr>
          <p:cNvPr id="40" name="Picture 39" descr="A close up of a sign&#10;&#10;Description automatically generated">
            <a:extLst>
              <a:ext uri="{FF2B5EF4-FFF2-40B4-BE49-F238E27FC236}">
                <a16:creationId xmlns:a16="http://schemas.microsoft.com/office/drawing/2014/main" id="{01CC52E2-D47B-AD4B-836D-F757E4A8EC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4483" y="3721734"/>
            <a:ext cx="610488" cy="610488"/>
          </a:xfrm>
          <a:prstGeom prst="rect">
            <a:avLst/>
          </a:prstGeom>
        </p:spPr>
      </p:pic>
      <p:pic>
        <p:nvPicPr>
          <p:cNvPr id="42" name="Picture 41" descr="A picture containing plate&#10;&#10;Description automatically generated">
            <a:extLst>
              <a:ext uri="{FF2B5EF4-FFF2-40B4-BE49-F238E27FC236}">
                <a16:creationId xmlns:a16="http://schemas.microsoft.com/office/drawing/2014/main" id="{2DB976CA-2D5E-7041-9AE2-B234FCF134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1531" y="2734819"/>
            <a:ext cx="546376" cy="546376"/>
          </a:xfrm>
          <a:prstGeom prst="rect">
            <a:avLst/>
          </a:prstGeom>
        </p:spPr>
      </p:pic>
    </p:spTree>
    <p:extLst>
      <p:ext uri="{BB962C8B-B14F-4D97-AF65-F5344CB8AC3E}">
        <p14:creationId xmlns:p14="http://schemas.microsoft.com/office/powerpoint/2010/main" val="42525049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22" presetClass="entr" presetSubtype="4" fill="hold" nodeType="withEffect">
                                  <p:stCondLst>
                                    <p:cond delay="100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1" fill="hold"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par>
                                <p:cTn id="20" presetID="22" presetClass="entr" presetSubtype="8" fill="hold" nodeType="withEffect">
                                  <p:stCondLst>
                                    <p:cond delay="150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nodeType="withEffect">
                                  <p:stCondLst>
                                    <p:cond delay="150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150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par>
                                <p:cTn id="29" presetID="22" presetClass="entr" presetSubtype="8" fill="hold" grpId="0" nodeType="withEffect">
                                  <p:stCondLst>
                                    <p:cond delay="200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par>
                                <p:cTn id="32" presetID="22" presetClass="entr" presetSubtype="8" fill="hold" grpId="0" nodeType="withEffect">
                                  <p:stCondLst>
                                    <p:cond delay="2000"/>
                                  </p:stCondLst>
                                  <p:childTnLst>
                                    <p:set>
                                      <p:cBhvr>
                                        <p:cTn id="33" dur="1" fill="hold">
                                          <p:stCondLst>
                                            <p:cond delay="0"/>
                                          </p:stCondLst>
                                        </p:cTn>
                                        <p:tgtEl>
                                          <p:spTgt spid="27"/>
                                        </p:tgtEl>
                                        <p:attrNameLst>
                                          <p:attrName>style.visibility</p:attrName>
                                        </p:attrNameLst>
                                      </p:cBhvr>
                                      <p:to>
                                        <p:strVal val="visible"/>
                                      </p:to>
                                    </p:set>
                                    <p:animEffect transition="in" filter="wipe(left)">
                                      <p:cBhvr>
                                        <p:cTn id="34" dur="500"/>
                                        <p:tgtEl>
                                          <p:spTgt spid="27"/>
                                        </p:tgtEl>
                                      </p:cBhvr>
                                    </p:animEffect>
                                  </p:childTnLst>
                                </p:cTn>
                              </p:par>
                              <p:par>
                                <p:cTn id="35" presetID="22" presetClass="entr" presetSubtype="8" fill="hold" grpId="0" nodeType="withEffect">
                                  <p:stCondLst>
                                    <p:cond delay="200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par>
                                <p:cTn id="38" presetID="22" presetClass="entr" presetSubtype="1" fill="hold" grpId="0" nodeType="withEffect">
                                  <p:stCondLst>
                                    <p:cond delay="250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22" presetClass="entr" presetSubtype="1" fill="hold" grpId="0" nodeType="withEffect">
                                  <p:stCondLst>
                                    <p:cond delay="2500"/>
                                  </p:stCondLst>
                                  <p:childTnLst>
                                    <p:set>
                                      <p:cBhvr>
                                        <p:cTn id="42" dur="1" fill="hold">
                                          <p:stCondLst>
                                            <p:cond delay="0"/>
                                          </p:stCondLst>
                                        </p:cTn>
                                        <p:tgtEl>
                                          <p:spTgt spid="28"/>
                                        </p:tgtEl>
                                        <p:attrNameLst>
                                          <p:attrName>style.visibility</p:attrName>
                                        </p:attrNameLst>
                                      </p:cBhvr>
                                      <p:to>
                                        <p:strVal val="visible"/>
                                      </p:to>
                                    </p:set>
                                    <p:animEffect transition="in" filter="wipe(up)">
                                      <p:cBhvr>
                                        <p:cTn id="43" dur="500"/>
                                        <p:tgtEl>
                                          <p:spTgt spid="28"/>
                                        </p:tgtEl>
                                      </p:cBhvr>
                                    </p:animEffect>
                                  </p:childTnLst>
                                </p:cTn>
                              </p:par>
                              <p:par>
                                <p:cTn id="44" presetID="22" presetClass="entr" presetSubtype="1" fill="hold" grpId="0" nodeType="withEffect">
                                  <p:stCondLst>
                                    <p:cond delay="250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5" grpId="0"/>
      <p:bldP spid="26" grpId="0"/>
      <p:bldP spid="27" grpId="0"/>
      <p:bldP spid="28"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441DFF77-ED53-405A-8947-17E4E63E1722}"/>
              </a:ext>
            </a:extLst>
          </p:cNvPr>
          <p:cNvSpPr>
            <a:spLocks noGrp="1"/>
          </p:cNvSpPr>
          <p:nvPr>
            <p:ph type="pic" sz="quarter" idx="10"/>
          </p:nvPr>
        </p:nvSpPr>
        <p:spPr/>
      </p:sp>
      <p:sp>
        <p:nvSpPr>
          <p:cNvPr id="14" name="Rectangle 13">
            <a:extLst>
              <a:ext uri="{FF2B5EF4-FFF2-40B4-BE49-F238E27FC236}">
                <a16:creationId xmlns:a16="http://schemas.microsoft.com/office/drawing/2014/main" id="{D6939D8D-94AF-4B34-8B7E-B9B7D88FFF5E}"/>
              </a:ext>
            </a:extLst>
          </p:cNvPr>
          <p:cNvSpPr/>
          <p:nvPr/>
        </p:nvSpPr>
        <p:spPr>
          <a:xfrm>
            <a:off x="0" y="0"/>
            <a:ext cx="12192000" cy="685799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D645697-C567-4B52-956C-8F2FC079D5E9}"/>
              </a:ext>
            </a:extLst>
          </p:cNvPr>
          <p:cNvGrpSpPr/>
          <p:nvPr/>
        </p:nvGrpSpPr>
        <p:grpSpPr>
          <a:xfrm>
            <a:off x="-2" y="-1"/>
            <a:ext cx="12192002" cy="1988289"/>
            <a:chOff x="-2" y="-1"/>
            <a:chExt cx="12192002" cy="2375038"/>
          </a:xfrm>
        </p:grpSpPr>
        <p:sp>
          <p:nvSpPr>
            <p:cNvPr id="5" name="Isosceles Triangle 4">
              <a:extLst>
                <a:ext uri="{FF2B5EF4-FFF2-40B4-BE49-F238E27FC236}">
                  <a16:creationId xmlns:a16="http://schemas.microsoft.com/office/drawing/2014/main" id="{95A48EE6-033E-430F-865D-30B7F68C93C1}"/>
                </a:ext>
              </a:extLst>
            </p:cNvPr>
            <p:cNvSpPr/>
            <p:nvPr/>
          </p:nvSpPr>
          <p:spPr>
            <a:xfrm rot="10800000">
              <a:off x="-2" y="-1"/>
              <a:ext cx="12099852" cy="1158950"/>
            </a:xfrm>
            <a:prstGeom prst="triangle">
              <a:avLst>
                <a:gd name="adj" fmla="val 88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Isosceles Triangle 5">
              <a:extLst>
                <a:ext uri="{FF2B5EF4-FFF2-40B4-BE49-F238E27FC236}">
                  <a16:creationId xmlns:a16="http://schemas.microsoft.com/office/drawing/2014/main" id="{61A457F6-A39F-4D6D-BFC1-EABF00D4C940}"/>
                </a:ext>
              </a:extLst>
            </p:cNvPr>
            <p:cNvSpPr/>
            <p:nvPr/>
          </p:nvSpPr>
          <p:spPr>
            <a:xfrm rot="16200000">
              <a:off x="10549055" y="732092"/>
              <a:ext cx="2258079" cy="102781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667CEBFC-1FD4-4AE1-B9A3-584408522683}"/>
              </a:ext>
            </a:extLst>
          </p:cNvPr>
          <p:cNvGrpSpPr/>
          <p:nvPr/>
        </p:nvGrpSpPr>
        <p:grpSpPr>
          <a:xfrm flipH="1" flipV="1">
            <a:off x="-1" y="4869712"/>
            <a:ext cx="12192002" cy="1988288"/>
            <a:chOff x="-2" y="-1"/>
            <a:chExt cx="12192002" cy="2375038"/>
          </a:xfrm>
        </p:grpSpPr>
        <p:sp>
          <p:nvSpPr>
            <p:cNvPr id="8" name="Isosceles Triangle 7">
              <a:extLst>
                <a:ext uri="{FF2B5EF4-FFF2-40B4-BE49-F238E27FC236}">
                  <a16:creationId xmlns:a16="http://schemas.microsoft.com/office/drawing/2014/main" id="{FC588027-0470-455C-8E4D-2CFB322854A6}"/>
                </a:ext>
              </a:extLst>
            </p:cNvPr>
            <p:cNvSpPr/>
            <p:nvPr/>
          </p:nvSpPr>
          <p:spPr>
            <a:xfrm rot="10800000">
              <a:off x="-2" y="-1"/>
              <a:ext cx="12099852" cy="1158950"/>
            </a:xfrm>
            <a:prstGeom prst="triangle">
              <a:avLst>
                <a:gd name="adj" fmla="val 88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Isosceles Triangle 8">
              <a:extLst>
                <a:ext uri="{FF2B5EF4-FFF2-40B4-BE49-F238E27FC236}">
                  <a16:creationId xmlns:a16="http://schemas.microsoft.com/office/drawing/2014/main" id="{A2B14BB6-8B63-4B06-AD7F-5D90164BEFF7}"/>
                </a:ext>
              </a:extLst>
            </p:cNvPr>
            <p:cNvSpPr/>
            <p:nvPr/>
          </p:nvSpPr>
          <p:spPr>
            <a:xfrm rot="16200000">
              <a:off x="10549055" y="732092"/>
              <a:ext cx="2258079" cy="102781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493EB3E3-5E55-4A1F-B0CA-3D1D47DFDEB7}"/>
              </a:ext>
            </a:extLst>
          </p:cNvPr>
          <p:cNvSpPr txBox="1"/>
          <p:nvPr/>
        </p:nvSpPr>
        <p:spPr>
          <a:xfrm>
            <a:off x="2675833" y="2788189"/>
            <a:ext cx="6840334" cy="923330"/>
          </a:xfrm>
          <a:prstGeom prst="rect">
            <a:avLst/>
          </a:prstGeom>
          <a:noFill/>
        </p:spPr>
        <p:txBody>
          <a:bodyPr wrap="none" rtlCol="0">
            <a:spAutoFit/>
          </a:bodyPr>
          <a:lstStyle/>
          <a:p>
            <a:pPr algn="ctr"/>
            <a:r>
              <a:rPr lang="en-US" sz="5400" b="1" dirty="0">
                <a:solidFill>
                  <a:schemeClr val="bg1"/>
                </a:solidFill>
                <a:latin typeface="+mj-lt"/>
              </a:rPr>
              <a:t>Thank You For Playing</a:t>
            </a:r>
          </a:p>
        </p:txBody>
      </p:sp>
    </p:spTree>
    <p:extLst>
      <p:ext uri="{BB962C8B-B14F-4D97-AF65-F5344CB8AC3E}">
        <p14:creationId xmlns:p14="http://schemas.microsoft.com/office/powerpoint/2010/main" val="14247548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2" presetClass="entr" presetSubtype="1" fill="hold" nodeType="withEffect">
                                  <p:stCondLst>
                                    <p:cond delay="50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0-#ppt_h/2"/>
                                          </p:val>
                                        </p:tav>
                                        <p:tav tm="100000">
                                          <p:val>
                                            <p:strVal val="#ppt_y"/>
                                          </p:val>
                                        </p:tav>
                                      </p:tavLst>
                                    </p:anim>
                                  </p:childTnLst>
                                </p:cTn>
                              </p:par>
                              <p:par>
                                <p:cTn id="12" presetID="2" presetClass="entr" presetSubtype="4" fill="hold" nodeType="withEffect">
                                  <p:stCondLst>
                                    <p:cond delay="5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ppt_x"/>
                                          </p:val>
                                        </p:tav>
                                        <p:tav tm="100000">
                                          <p:val>
                                            <p:strVal val="#ppt_x"/>
                                          </p:val>
                                        </p:tav>
                                      </p:tavLst>
                                    </p:anim>
                                    <p:anim calcmode="lin" valueType="num">
                                      <p:cBhvr additive="base">
                                        <p:cTn id="15" dur="500" fill="hold"/>
                                        <p:tgtEl>
                                          <p:spTgt spid="7"/>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37"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900" decel="100000" fill="hold"/>
                                        <p:tgtEl>
                                          <p:spTgt spid="2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8728EA-B3B8-46D6-A35E-86A2DD8DE617}"/>
              </a:ext>
            </a:extLst>
          </p:cNvPr>
          <p:cNvSpPr>
            <a:spLocks noGrp="1"/>
          </p:cNvSpPr>
          <p:nvPr>
            <p:ph type="title"/>
          </p:nvPr>
        </p:nvSpPr>
        <p:spPr>
          <a:xfrm>
            <a:off x="816644" y="758008"/>
            <a:ext cx="6771290" cy="823848"/>
          </a:xfrm>
        </p:spPr>
        <p:txBody>
          <a:bodyPr anchor="ctr"/>
          <a:lstStyle/>
          <a:p>
            <a:r>
              <a:rPr lang="en-US" dirty="0"/>
              <a:t>Table of Contents</a:t>
            </a:r>
          </a:p>
        </p:txBody>
      </p:sp>
      <p:sp>
        <p:nvSpPr>
          <p:cNvPr id="12" name="Freeform: Shape 11">
            <a:extLst>
              <a:ext uri="{FF2B5EF4-FFF2-40B4-BE49-F238E27FC236}">
                <a16:creationId xmlns:a16="http://schemas.microsoft.com/office/drawing/2014/main" id="{533C7CDA-67FC-4AA3-8EC7-B11AD626124C}"/>
              </a:ext>
            </a:extLst>
          </p:cNvPr>
          <p:cNvSpPr/>
          <p:nvPr/>
        </p:nvSpPr>
        <p:spPr>
          <a:xfrm>
            <a:off x="967562" y="2034938"/>
            <a:ext cx="3136605" cy="1796902"/>
          </a:xfrm>
          <a:custGeom>
            <a:avLst/>
            <a:gdLst>
              <a:gd name="connsiteX0" fmla="*/ 0 w 3136605"/>
              <a:gd name="connsiteY0" fmla="*/ 0 h 1796902"/>
              <a:gd name="connsiteX1" fmla="*/ 3136605 w 3136605"/>
              <a:gd name="connsiteY1" fmla="*/ 0 h 1796902"/>
              <a:gd name="connsiteX2" fmla="*/ 1339703 w 3136605"/>
              <a:gd name="connsiteY2" fmla="*/ 1796902 h 1796902"/>
              <a:gd name="connsiteX3" fmla="*/ 0 w 3136605"/>
              <a:gd name="connsiteY3" fmla="*/ 1796902 h 1796902"/>
            </a:gdLst>
            <a:ahLst/>
            <a:cxnLst>
              <a:cxn ang="0">
                <a:pos x="connsiteX0" y="connsiteY0"/>
              </a:cxn>
              <a:cxn ang="0">
                <a:pos x="connsiteX1" y="connsiteY1"/>
              </a:cxn>
              <a:cxn ang="0">
                <a:pos x="connsiteX2" y="connsiteY2"/>
              </a:cxn>
              <a:cxn ang="0">
                <a:pos x="connsiteX3" y="connsiteY3"/>
              </a:cxn>
            </a:cxnLst>
            <a:rect l="l" t="t" r="r" b="b"/>
            <a:pathLst>
              <a:path w="3136605" h="1796902">
                <a:moveTo>
                  <a:pt x="0" y="0"/>
                </a:moveTo>
                <a:lnTo>
                  <a:pt x="3136605" y="0"/>
                </a:lnTo>
                <a:lnTo>
                  <a:pt x="1339703" y="1796902"/>
                </a:lnTo>
                <a:lnTo>
                  <a:pt x="0" y="1796902"/>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a:extLst>
              <a:ext uri="{FF2B5EF4-FFF2-40B4-BE49-F238E27FC236}">
                <a16:creationId xmlns:a16="http://schemas.microsoft.com/office/drawing/2014/main" id="{68C82852-73DC-4A97-8688-1C89BF753B2E}"/>
              </a:ext>
            </a:extLst>
          </p:cNvPr>
          <p:cNvSpPr/>
          <p:nvPr/>
        </p:nvSpPr>
        <p:spPr>
          <a:xfrm flipH="1">
            <a:off x="2385146" y="2219149"/>
            <a:ext cx="1665855" cy="166585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AACF0502-5FC4-4A49-944C-C4BA31C45063}"/>
              </a:ext>
            </a:extLst>
          </p:cNvPr>
          <p:cNvSpPr/>
          <p:nvPr/>
        </p:nvSpPr>
        <p:spPr>
          <a:xfrm>
            <a:off x="4527697" y="2034938"/>
            <a:ext cx="3136605" cy="1796902"/>
          </a:xfrm>
          <a:custGeom>
            <a:avLst/>
            <a:gdLst>
              <a:gd name="connsiteX0" fmla="*/ 0 w 3136605"/>
              <a:gd name="connsiteY0" fmla="*/ 0 h 1796902"/>
              <a:gd name="connsiteX1" fmla="*/ 3136605 w 3136605"/>
              <a:gd name="connsiteY1" fmla="*/ 0 h 1796902"/>
              <a:gd name="connsiteX2" fmla="*/ 1339703 w 3136605"/>
              <a:gd name="connsiteY2" fmla="*/ 1796902 h 1796902"/>
              <a:gd name="connsiteX3" fmla="*/ 0 w 3136605"/>
              <a:gd name="connsiteY3" fmla="*/ 1796902 h 1796902"/>
            </a:gdLst>
            <a:ahLst/>
            <a:cxnLst>
              <a:cxn ang="0">
                <a:pos x="connsiteX0" y="connsiteY0"/>
              </a:cxn>
              <a:cxn ang="0">
                <a:pos x="connsiteX1" y="connsiteY1"/>
              </a:cxn>
              <a:cxn ang="0">
                <a:pos x="connsiteX2" y="connsiteY2"/>
              </a:cxn>
              <a:cxn ang="0">
                <a:pos x="connsiteX3" y="connsiteY3"/>
              </a:cxn>
            </a:cxnLst>
            <a:rect l="l" t="t" r="r" b="b"/>
            <a:pathLst>
              <a:path w="3136605" h="1796902">
                <a:moveTo>
                  <a:pt x="0" y="0"/>
                </a:moveTo>
                <a:lnTo>
                  <a:pt x="3136605" y="0"/>
                </a:lnTo>
                <a:lnTo>
                  <a:pt x="1339703" y="1796902"/>
                </a:lnTo>
                <a:lnTo>
                  <a:pt x="0" y="1796902"/>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Triangle 16">
            <a:extLst>
              <a:ext uri="{FF2B5EF4-FFF2-40B4-BE49-F238E27FC236}">
                <a16:creationId xmlns:a16="http://schemas.microsoft.com/office/drawing/2014/main" id="{9B62FDD9-7538-470E-AC79-72D934113DC8}"/>
              </a:ext>
            </a:extLst>
          </p:cNvPr>
          <p:cNvSpPr/>
          <p:nvPr/>
        </p:nvSpPr>
        <p:spPr>
          <a:xfrm flipH="1">
            <a:off x="5945281" y="2219149"/>
            <a:ext cx="1665855" cy="166585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951276E7-808E-479F-95B2-92F936813745}"/>
              </a:ext>
            </a:extLst>
          </p:cNvPr>
          <p:cNvSpPr/>
          <p:nvPr/>
        </p:nvSpPr>
        <p:spPr>
          <a:xfrm>
            <a:off x="8087833" y="2034938"/>
            <a:ext cx="3136605" cy="1796902"/>
          </a:xfrm>
          <a:custGeom>
            <a:avLst/>
            <a:gdLst>
              <a:gd name="connsiteX0" fmla="*/ 0 w 3136605"/>
              <a:gd name="connsiteY0" fmla="*/ 0 h 1796902"/>
              <a:gd name="connsiteX1" fmla="*/ 3136605 w 3136605"/>
              <a:gd name="connsiteY1" fmla="*/ 0 h 1796902"/>
              <a:gd name="connsiteX2" fmla="*/ 1339703 w 3136605"/>
              <a:gd name="connsiteY2" fmla="*/ 1796902 h 1796902"/>
              <a:gd name="connsiteX3" fmla="*/ 0 w 3136605"/>
              <a:gd name="connsiteY3" fmla="*/ 1796902 h 1796902"/>
            </a:gdLst>
            <a:ahLst/>
            <a:cxnLst>
              <a:cxn ang="0">
                <a:pos x="connsiteX0" y="connsiteY0"/>
              </a:cxn>
              <a:cxn ang="0">
                <a:pos x="connsiteX1" y="connsiteY1"/>
              </a:cxn>
              <a:cxn ang="0">
                <a:pos x="connsiteX2" y="connsiteY2"/>
              </a:cxn>
              <a:cxn ang="0">
                <a:pos x="connsiteX3" y="connsiteY3"/>
              </a:cxn>
            </a:cxnLst>
            <a:rect l="l" t="t" r="r" b="b"/>
            <a:pathLst>
              <a:path w="3136605" h="1796902">
                <a:moveTo>
                  <a:pt x="0" y="0"/>
                </a:moveTo>
                <a:lnTo>
                  <a:pt x="3136605" y="0"/>
                </a:lnTo>
                <a:lnTo>
                  <a:pt x="1339703" y="1796902"/>
                </a:lnTo>
                <a:lnTo>
                  <a:pt x="0" y="1796902"/>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a:extLst>
              <a:ext uri="{FF2B5EF4-FFF2-40B4-BE49-F238E27FC236}">
                <a16:creationId xmlns:a16="http://schemas.microsoft.com/office/drawing/2014/main" id="{C3957868-340B-4C4A-B920-396EA21FE097}"/>
              </a:ext>
            </a:extLst>
          </p:cNvPr>
          <p:cNvSpPr/>
          <p:nvPr/>
        </p:nvSpPr>
        <p:spPr>
          <a:xfrm flipH="1">
            <a:off x="9505417" y="2219149"/>
            <a:ext cx="1665855" cy="166585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7971051-275B-452C-9AC8-E9EA9D54AA6C}"/>
              </a:ext>
            </a:extLst>
          </p:cNvPr>
          <p:cNvSpPr/>
          <p:nvPr/>
        </p:nvSpPr>
        <p:spPr>
          <a:xfrm>
            <a:off x="967562" y="4157331"/>
            <a:ext cx="3136605" cy="1796902"/>
          </a:xfrm>
          <a:custGeom>
            <a:avLst/>
            <a:gdLst>
              <a:gd name="connsiteX0" fmla="*/ 0 w 3136605"/>
              <a:gd name="connsiteY0" fmla="*/ 0 h 1796902"/>
              <a:gd name="connsiteX1" fmla="*/ 3136605 w 3136605"/>
              <a:gd name="connsiteY1" fmla="*/ 0 h 1796902"/>
              <a:gd name="connsiteX2" fmla="*/ 1339703 w 3136605"/>
              <a:gd name="connsiteY2" fmla="*/ 1796902 h 1796902"/>
              <a:gd name="connsiteX3" fmla="*/ 0 w 3136605"/>
              <a:gd name="connsiteY3" fmla="*/ 1796902 h 1796902"/>
            </a:gdLst>
            <a:ahLst/>
            <a:cxnLst>
              <a:cxn ang="0">
                <a:pos x="connsiteX0" y="connsiteY0"/>
              </a:cxn>
              <a:cxn ang="0">
                <a:pos x="connsiteX1" y="connsiteY1"/>
              </a:cxn>
              <a:cxn ang="0">
                <a:pos x="connsiteX2" y="connsiteY2"/>
              </a:cxn>
              <a:cxn ang="0">
                <a:pos x="connsiteX3" y="connsiteY3"/>
              </a:cxn>
            </a:cxnLst>
            <a:rect l="l" t="t" r="r" b="b"/>
            <a:pathLst>
              <a:path w="3136605" h="1796902">
                <a:moveTo>
                  <a:pt x="0" y="0"/>
                </a:moveTo>
                <a:lnTo>
                  <a:pt x="3136605" y="0"/>
                </a:lnTo>
                <a:lnTo>
                  <a:pt x="1339703" y="1796902"/>
                </a:lnTo>
                <a:lnTo>
                  <a:pt x="0" y="1796902"/>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CC06BE8-B08E-4CFF-A5C5-D27869582BEB}"/>
              </a:ext>
            </a:extLst>
          </p:cNvPr>
          <p:cNvSpPr/>
          <p:nvPr/>
        </p:nvSpPr>
        <p:spPr>
          <a:xfrm flipH="1">
            <a:off x="2385146" y="4341542"/>
            <a:ext cx="1665855" cy="166585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97FCF03B-CFBF-4DA0-87C0-62A905EFFD2C}"/>
              </a:ext>
            </a:extLst>
          </p:cNvPr>
          <p:cNvSpPr/>
          <p:nvPr/>
        </p:nvSpPr>
        <p:spPr>
          <a:xfrm>
            <a:off x="4527697" y="4157331"/>
            <a:ext cx="3136605" cy="1796902"/>
          </a:xfrm>
          <a:custGeom>
            <a:avLst/>
            <a:gdLst>
              <a:gd name="connsiteX0" fmla="*/ 0 w 3136605"/>
              <a:gd name="connsiteY0" fmla="*/ 0 h 1796902"/>
              <a:gd name="connsiteX1" fmla="*/ 3136605 w 3136605"/>
              <a:gd name="connsiteY1" fmla="*/ 0 h 1796902"/>
              <a:gd name="connsiteX2" fmla="*/ 1339703 w 3136605"/>
              <a:gd name="connsiteY2" fmla="*/ 1796902 h 1796902"/>
              <a:gd name="connsiteX3" fmla="*/ 0 w 3136605"/>
              <a:gd name="connsiteY3" fmla="*/ 1796902 h 1796902"/>
            </a:gdLst>
            <a:ahLst/>
            <a:cxnLst>
              <a:cxn ang="0">
                <a:pos x="connsiteX0" y="connsiteY0"/>
              </a:cxn>
              <a:cxn ang="0">
                <a:pos x="connsiteX1" y="connsiteY1"/>
              </a:cxn>
              <a:cxn ang="0">
                <a:pos x="connsiteX2" y="connsiteY2"/>
              </a:cxn>
              <a:cxn ang="0">
                <a:pos x="connsiteX3" y="connsiteY3"/>
              </a:cxn>
            </a:cxnLst>
            <a:rect l="l" t="t" r="r" b="b"/>
            <a:pathLst>
              <a:path w="3136605" h="1796902">
                <a:moveTo>
                  <a:pt x="0" y="0"/>
                </a:moveTo>
                <a:lnTo>
                  <a:pt x="3136605" y="0"/>
                </a:lnTo>
                <a:lnTo>
                  <a:pt x="1339703" y="1796902"/>
                </a:lnTo>
                <a:lnTo>
                  <a:pt x="0" y="1796902"/>
                </a:lnTo>
                <a:close/>
              </a:path>
            </a:pathLst>
          </a:cu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9FBA7DDD-576A-4289-BDF7-41ED4844190F}"/>
              </a:ext>
            </a:extLst>
          </p:cNvPr>
          <p:cNvSpPr/>
          <p:nvPr/>
        </p:nvSpPr>
        <p:spPr>
          <a:xfrm flipH="1">
            <a:off x="5945281" y="4341542"/>
            <a:ext cx="1665855" cy="1665855"/>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3D13E36-3EC8-4746-A31A-06B80FA25EE0}"/>
              </a:ext>
            </a:extLst>
          </p:cNvPr>
          <p:cNvSpPr txBox="1"/>
          <p:nvPr/>
        </p:nvSpPr>
        <p:spPr>
          <a:xfrm>
            <a:off x="1151768" y="2349177"/>
            <a:ext cx="1662506" cy="369332"/>
          </a:xfrm>
          <a:prstGeom prst="rect">
            <a:avLst/>
          </a:prstGeom>
          <a:noFill/>
        </p:spPr>
        <p:txBody>
          <a:bodyPr wrap="none" rtlCol="0" anchor="ctr">
            <a:spAutoFit/>
          </a:bodyPr>
          <a:lstStyle/>
          <a:p>
            <a:r>
              <a:rPr lang="en-US" b="1" dirty="0">
                <a:latin typeface="+mj-lt"/>
              </a:rPr>
              <a:t>About Mathero</a:t>
            </a:r>
          </a:p>
        </p:txBody>
      </p:sp>
      <p:sp>
        <p:nvSpPr>
          <p:cNvPr id="36" name="TextBox 35">
            <a:extLst>
              <a:ext uri="{FF2B5EF4-FFF2-40B4-BE49-F238E27FC236}">
                <a16:creationId xmlns:a16="http://schemas.microsoft.com/office/drawing/2014/main" id="{C50C266E-6B8A-488C-8436-F479C6E9E439}"/>
              </a:ext>
            </a:extLst>
          </p:cNvPr>
          <p:cNvSpPr txBox="1"/>
          <p:nvPr/>
        </p:nvSpPr>
        <p:spPr>
          <a:xfrm>
            <a:off x="4705739" y="2349174"/>
            <a:ext cx="1401409" cy="369332"/>
          </a:xfrm>
          <a:prstGeom prst="rect">
            <a:avLst/>
          </a:prstGeom>
          <a:noFill/>
        </p:spPr>
        <p:txBody>
          <a:bodyPr wrap="none" rtlCol="0" anchor="ctr">
            <a:spAutoFit/>
          </a:bodyPr>
          <a:lstStyle/>
          <a:p>
            <a:r>
              <a:rPr lang="en-US" b="1" dirty="0">
                <a:latin typeface="+mj-lt"/>
              </a:rPr>
              <a:t>Key Features</a:t>
            </a:r>
          </a:p>
        </p:txBody>
      </p:sp>
      <p:sp>
        <p:nvSpPr>
          <p:cNvPr id="40" name="TextBox 39">
            <a:extLst>
              <a:ext uri="{FF2B5EF4-FFF2-40B4-BE49-F238E27FC236}">
                <a16:creationId xmlns:a16="http://schemas.microsoft.com/office/drawing/2014/main" id="{0E98F331-D90B-44D1-9514-BA14ED9CD123}"/>
              </a:ext>
            </a:extLst>
          </p:cNvPr>
          <p:cNvSpPr txBox="1"/>
          <p:nvPr/>
        </p:nvSpPr>
        <p:spPr>
          <a:xfrm>
            <a:off x="8265875" y="2349174"/>
            <a:ext cx="1558825" cy="369332"/>
          </a:xfrm>
          <a:prstGeom prst="rect">
            <a:avLst/>
          </a:prstGeom>
          <a:noFill/>
        </p:spPr>
        <p:txBody>
          <a:bodyPr wrap="none" rtlCol="0" anchor="ctr">
            <a:spAutoFit/>
          </a:bodyPr>
          <a:lstStyle/>
          <a:p>
            <a:r>
              <a:rPr lang="en-US" b="1" dirty="0">
                <a:latin typeface="+mj-lt"/>
              </a:rPr>
              <a:t>Product Demo</a:t>
            </a:r>
          </a:p>
        </p:txBody>
      </p:sp>
      <p:sp>
        <p:nvSpPr>
          <p:cNvPr id="43" name="TextBox 42">
            <a:extLst>
              <a:ext uri="{FF2B5EF4-FFF2-40B4-BE49-F238E27FC236}">
                <a16:creationId xmlns:a16="http://schemas.microsoft.com/office/drawing/2014/main" id="{C8BAAE9A-3AB9-4772-AA5D-16B9DF0145F9}"/>
              </a:ext>
            </a:extLst>
          </p:cNvPr>
          <p:cNvSpPr txBox="1"/>
          <p:nvPr/>
        </p:nvSpPr>
        <p:spPr>
          <a:xfrm>
            <a:off x="1151768" y="4471568"/>
            <a:ext cx="1128835" cy="369332"/>
          </a:xfrm>
          <a:prstGeom prst="rect">
            <a:avLst/>
          </a:prstGeom>
          <a:noFill/>
        </p:spPr>
        <p:txBody>
          <a:bodyPr wrap="none" rtlCol="0" anchor="ctr">
            <a:spAutoFit/>
          </a:bodyPr>
          <a:lstStyle/>
          <a:p>
            <a:r>
              <a:rPr lang="en-US" b="1" dirty="0">
                <a:latin typeface="+mj-lt"/>
              </a:rPr>
              <a:t>Use Cases</a:t>
            </a:r>
          </a:p>
        </p:txBody>
      </p:sp>
      <p:sp>
        <p:nvSpPr>
          <p:cNvPr id="46" name="TextBox 45">
            <a:extLst>
              <a:ext uri="{FF2B5EF4-FFF2-40B4-BE49-F238E27FC236}">
                <a16:creationId xmlns:a16="http://schemas.microsoft.com/office/drawing/2014/main" id="{8D9A13AF-1098-4440-BDFB-E76F45F0A1DE}"/>
              </a:ext>
            </a:extLst>
          </p:cNvPr>
          <p:cNvSpPr txBox="1"/>
          <p:nvPr/>
        </p:nvSpPr>
        <p:spPr>
          <a:xfrm>
            <a:off x="4705739" y="4341542"/>
            <a:ext cx="2102823" cy="646331"/>
          </a:xfrm>
          <a:prstGeom prst="rect">
            <a:avLst/>
          </a:prstGeom>
          <a:noFill/>
        </p:spPr>
        <p:txBody>
          <a:bodyPr wrap="square" rtlCol="0" anchor="ctr">
            <a:spAutoFit/>
          </a:bodyPr>
          <a:lstStyle/>
          <a:p>
            <a:r>
              <a:rPr lang="en-US" b="1" dirty="0">
                <a:latin typeface="+mj-lt"/>
              </a:rPr>
              <a:t>Software </a:t>
            </a:r>
          </a:p>
          <a:p>
            <a:r>
              <a:rPr lang="en-US" b="1" dirty="0">
                <a:latin typeface="+mj-lt"/>
              </a:rPr>
              <a:t>Architectures</a:t>
            </a:r>
          </a:p>
        </p:txBody>
      </p:sp>
      <p:sp>
        <p:nvSpPr>
          <p:cNvPr id="50" name="Freeform 29">
            <a:extLst>
              <a:ext uri="{FF2B5EF4-FFF2-40B4-BE49-F238E27FC236}">
                <a16:creationId xmlns:a16="http://schemas.microsoft.com/office/drawing/2014/main" id="{714C4D4A-6B82-46C5-85E6-071AEF350935}"/>
              </a:ext>
            </a:extLst>
          </p:cNvPr>
          <p:cNvSpPr>
            <a:spLocks noEditPoints="1"/>
          </p:cNvSpPr>
          <p:nvPr/>
        </p:nvSpPr>
        <p:spPr bwMode="auto">
          <a:xfrm>
            <a:off x="3367344" y="3199582"/>
            <a:ext cx="400024" cy="400024"/>
          </a:xfrm>
          <a:custGeom>
            <a:avLst/>
            <a:gdLst>
              <a:gd name="T0" fmla="*/ 114 w 128"/>
              <a:gd name="T1" fmla="*/ 29 h 128"/>
              <a:gd name="T2" fmla="*/ 112 w 128"/>
              <a:gd name="T3" fmla="*/ 8 h 128"/>
              <a:gd name="T4" fmla="*/ 24 w 128"/>
              <a:gd name="T5" fmla="*/ 0 h 128"/>
              <a:gd name="T6" fmla="*/ 16 w 128"/>
              <a:gd name="T7" fmla="*/ 27 h 128"/>
              <a:gd name="T8" fmla="*/ 2 w 128"/>
              <a:gd name="T9" fmla="*/ 45 h 128"/>
              <a:gd name="T10" fmla="*/ 0 w 128"/>
              <a:gd name="T11" fmla="*/ 56 h 128"/>
              <a:gd name="T12" fmla="*/ 12 w 128"/>
              <a:gd name="T13" fmla="*/ 68 h 128"/>
              <a:gd name="T14" fmla="*/ 20 w 128"/>
              <a:gd name="T15" fmla="*/ 128 h 128"/>
              <a:gd name="T16" fmla="*/ 116 w 128"/>
              <a:gd name="T17" fmla="*/ 120 h 128"/>
              <a:gd name="T18" fmla="*/ 116 w 128"/>
              <a:gd name="T19" fmla="*/ 68 h 128"/>
              <a:gd name="T20" fmla="*/ 128 w 128"/>
              <a:gd name="T21" fmla="*/ 52 h 128"/>
              <a:gd name="T22" fmla="*/ 104 w 128"/>
              <a:gd name="T23" fmla="*/ 8 h 128"/>
              <a:gd name="T24" fmla="*/ 24 w 128"/>
              <a:gd name="T25" fmla="*/ 24 h 128"/>
              <a:gd name="T26" fmla="*/ 24 w 128"/>
              <a:gd name="T27" fmla="*/ 8 h 128"/>
              <a:gd name="T28" fmla="*/ 41 w 128"/>
              <a:gd name="T29" fmla="*/ 60 h 128"/>
              <a:gd name="T30" fmla="*/ 40 w 128"/>
              <a:gd name="T31" fmla="*/ 32 h 128"/>
              <a:gd name="T32" fmla="*/ 41 w 128"/>
              <a:gd name="T33" fmla="*/ 60 h 128"/>
              <a:gd name="T34" fmla="*/ 62 w 128"/>
              <a:gd name="T35" fmla="*/ 32 h 128"/>
              <a:gd name="T36" fmla="*/ 45 w 128"/>
              <a:gd name="T37" fmla="*/ 60 h 128"/>
              <a:gd name="T38" fmla="*/ 66 w 128"/>
              <a:gd name="T39" fmla="*/ 32 h 128"/>
              <a:gd name="T40" fmla="*/ 83 w 128"/>
              <a:gd name="T41" fmla="*/ 60 h 128"/>
              <a:gd name="T42" fmla="*/ 66 w 128"/>
              <a:gd name="T43" fmla="*/ 32 h 128"/>
              <a:gd name="T44" fmla="*/ 88 w 128"/>
              <a:gd name="T45" fmla="*/ 32 h 128"/>
              <a:gd name="T46" fmla="*/ 87 w 128"/>
              <a:gd name="T47" fmla="*/ 60 h 128"/>
              <a:gd name="T48" fmla="*/ 8 w 128"/>
              <a:gd name="T49" fmla="*/ 56 h 128"/>
              <a:gd name="T50" fmla="*/ 9 w 128"/>
              <a:gd name="T51" fmla="*/ 50 h 128"/>
              <a:gd name="T52" fmla="*/ 24 w 128"/>
              <a:gd name="T53" fmla="*/ 32 h 128"/>
              <a:gd name="T54" fmla="*/ 19 w 128"/>
              <a:gd name="T55" fmla="*/ 60 h 128"/>
              <a:gd name="T56" fmla="*/ 8 w 128"/>
              <a:gd name="T57" fmla="*/ 56 h 128"/>
              <a:gd name="T58" fmla="*/ 50 w 128"/>
              <a:gd name="T59" fmla="*/ 120 h 128"/>
              <a:gd name="T60" fmla="*/ 80 w 128"/>
              <a:gd name="T61" fmla="*/ 80 h 128"/>
              <a:gd name="T62" fmla="*/ 108 w 128"/>
              <a:gd name="T63" fmla="*/ 120 h 128"/>
              <a:gd name="T64" fmla="*/ 84 w 128"/>
              <a:gd name="T65" fmla="*/ 80 h 128"/>
              <a:gd name="T66" fmla="*/ 50 w 128"/>
              <a:gd name="T67" fmla="*/ 76 h 128"/>
              <a:gd name="T68" fmla="*/ 46 w 128"/>
              <a:gd name="T69" fmla="*/ 120 h 128"/>
              <a:gd name="T70" fmla="*/ 20 w 128"/>
              <a:gd name="T71" fmla="*/ 68 h 128"/>
              <a:gd name="T72" fmla="*/ 108 w 128"/>
              <a:gd name="T73" fmla="*/ 120 h 128"/>
              <a:gd name="T74" fmla="*/ 116 w 128"/>
              <a:gd name="T75" fmla="*/ 60 h 128"/>
              <a:gd name="T76" fmla="*/ 93 w 128"/>
              <a:gd name="T77" fmla="*/ 32 h 128"/>
              <a:gd name="T78" fmla="*/ 104 w 128"/>
              <a:gd name="T79" fmla="*/ 32 h 128"/>
              <a:gd name="T80" fmla="*/ 119 w 128"/>
              <a:gd name="T81" fmla="*/ 50 h 128"/>
              <a:gd name="T82" fmla="*/ 120 w 128"/>
              <a:gd name="T83" fmla="*/ 5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126" y="45"/>
                </a:moveTo>
                <a:cubicBezTo>
                  <a:pt x="114" y="29"/>
                  <a:pt x="114" y="29"/>
                  <a:pt x="114" y="29"/>
                </a:cubicBezTo>
                <a:cubicBezTo>
                  <a:pt x="113" y="28"/>
                  <a:pt x="113" y="28"/>
                  <a:pt x="112" y="27"/>
                </a:cubicBezTo>
                <a:cubicBezTo>
                  <a:pt x="112" y="8"/>
                  <a:pt x="112" y="8"/>
                  <a:pt x="112" y="8"/>
                </a:cubicBezTo>
                <a:cubicBezTo>
                  <a:pt x="112" y="4"/>
                  <a:pt x="108" y="0"/>
                  <a:pt x="104" y="0"/>
                </a:cubicBezTo>
                <a:cubicBezTo>
                  <a:pt x="24" y="0"/>
                  <a:pt x="24" y="0"/>
                  <a:pt x="24" y="0"/>
                </a:cubicBezTo>
                <a:cubicBezTo>
                  <a:pt x="20" y="0"/>
                  <a:pt x="16" y="4"/>
                  <a:pt x="16" y="8"/>
                </a:cubicBezTo>
                <a:cubicBezTo>
                  <a:pt x="16" y="27"/>
                  <a:pt x="16" y="27"/>
                  <a:pt x="16" y="27"/>
                </a:cubicBezTo>
                <a:cubicBezTo>
                  <a:pt x="15" y="28"/>
                  <a:pt x="15" y="28"/>
                  <a:pt x="14" y="29"/>
                </a:cubicBezTo>
                <a:cubicBezTo>
                  <a:pt x="2" y="45"/>
                  <a:pt x="2" y="45"/>
                  <a:pt x="2" y="45"/>
                </a:cubicBezTo>
                <a:cubicBezTo>
                  <a:pt x="1" y="47"/>
                  <a:pt x="0" y="49"/>
                  <a:pt x="0" y="52"/>
                </a:cubicBezTo>
                <a:cubicBezTo>
                  <a:pt x="0" y="56"/>
                  <a:pt x="0" y="56"/>
                  <a:pt x="0" y="56"/>
                </a:cubicBezTo>
                <a:cubicBezTo>
                  <a:pt x="0" y="63"/>
                  <a:pt x="5" y="68"/>
                  <a:pt x="12" y="68"/>
                </a:cubicBezTo>
                <a:cubicBezTo>
                  <a:pt x="12" y="68"/>
                  <a:pt x="12" y="68"/>
                  <a:pt x="12" y="68"/>
                </a:cubicBezTo>
                <a:cubicBezTo>
                  <a:pt x="12" y="120"/>
                  <a:pt x="12" y="120"/>
                  <a:pt x="12" y="120"/>
                </a:cubicBezTo>
                <a:cubicBezTo>
                  <a:pt x="12" y="124"/>
                  <a:pt x="16" y="128"/>
                  <a:pt x="20" y="128"/>
                </a:cubicBezTo>
                <a:cubicBezTo>
                  <a:pt x="108" y="128"/>
                  <a:pt x="108" y="128"/>
                  <a:pt x="108" y="128"/>
                </a:cubicBezTo>
                <a:cubicBezTo>
                  <a:pt x="112" y="128"/>
                  <a:pt x="116" y="124"/>
                  <a:pt x="116" y="120"/>
                </a:cubicBezTo>
                <a:cubicBezTo>
                  <a:pt x="116" y="68"/>
                  <a:pt x="116" y="68"/>
                  <a:pt x="116" y="68"/>
                </a:cubicBezTo>
                <a:cubicBezTo>
                  <a:pt x="116" y="68"/>
                  <a:pt x="116" y="68"/>
                  <a:pt x="116" y="68"/>
                </a:cubicBezTo>
                <a:cubicBezTo>
                  <a:pt x="123" y="68"/>
                  <a:pt x="128" y="63"/>
                  <a:pt x="128" y="56"/>
                </a:cubicBezTo>
                <a:cubicBezTo>
                  <a:pt x="128" y="52"/>
                  <a:pt x="128" y="52"/>
                  <a:pt x="128" y="52"/>
                </a:cubicBezTo>
                <a:cubicBezTo>
                  <a:pt x="128" y="49"/>
                  <a:pt x="127" y="47"/>
                  <a:pt x="126" y="45"/>
                </a:cubicBezTo>
                <a:close/>
                <a:moveTo>
                  <a:pt x="104" y="8"/>
                </a:moveTo>
                <a:cubicBezTo>
                  <a:pt x="104" y="24"/>
                  <a:pt x="104" y="24"/>
                  <a:pt x="104" y="24"/>
                </a:cubicBezTo>
                <a:cubicBezTo>
                  <a:pt x="24" y="24"/>
                  <a:pt x="24" y="24"/>
                  <a:pt x="24" y="24"/>
                </a:cubicBezTo>
                <a:cubicBezTo>
                  <a:pt x="24" y="24"/>
                  <a:pt x="24" y="24"/>
                  <a:pt x="24" y="24"/>
                </a:cubicBezTo>
                <a:cubicBezTo>
                  <a:pt x="24" y="8"/>
                  <a:pt x="24" y="8"/>
                  <a:pt x="24" y="8"/>
                </a:cubicBezTo>
                <a:lnTo>
                  <a:pt x="104" y="8"/>
                </a:lnTo>
                <a:close/>
                <a:moveTo>
                  <a:pt x="41" y="60"/>
                </a:moveTo>
                <a:cubicBezTo>
                  <a:pt x="24" y="60"/>
                  <a:pt x="24" y="60"/>
                  <a:pt x="24" y="60"/>
                </a:cubicBezTo>
                <a:cubicBezTo>
                  <a:pt x="40" y="32"/>
                  <a:pt x="40" y="32"/>
                  <a:pt x="40" y="32"/>
                </a:cubicBezTo>
                <a:cubicBezTo>
                  <a:pt x="49" y="32"/>
                  <a:pt x="49" y="32"/>
                  <a:pt x="49" y="32"/>
                </a:cubicBezTo>
                <a:lnTo>
                  <a:pt x="41" y="60"/>
                </a:lnTo>
                <a:close/>
                <a:moveTo>
                  <a:pt x="53" y="32"/>
                </a:moveTo>
                <a:cubicBezTo>
                  <a:pt x="62" y="32"/>
                  <a:pt x="62" y="32"/>
                  <a:pt x="62" y="32"/>
                </a:cubicBezTo>
                <a:cubicBezTo>
                  <a:pt x="62" y="60"/>
                  <a:pt x="62" y="60"/>
                  <a:pt x="62" y="60"/>
                </a:cubicBezTo>
                <a:cubicBezTo>
                  <a:pt x="45" y="60"/>
                  <a:pt x="45" y="60"/>
                  <a:pt x="45" y="60"/>
                </a:cubicBezTo>
                <a:lnTo>
                  <a:pt x="53" y="32"/>
                </a:lnTo>
                <a:close/>
                <a:moveTo>
                  <a:pt x="66" y="32"/>
                </a:moveTo>
                <a:cubicBezTo>
                  <a:pt x="75" y="32"/>
                  <a:pt x="75" y="32"/>
                  <a:pt x="75" y="32"/>
                </a:cubicBezTo>
                <a:cubicBezTo>
                  <a:pt x="83" y="60"/>
                  <a:pt x="83" y="60"/>
                  <a:pt x="83" y="60"/>
                </a:cubicBezTo>
                <a:cubicBezTo>
                  <a:pt x="66" y="60"/>
                  <a:pt x="66" y="60"/>
                  <a:pt x="66" y="60"/>
                </a:cubicBezTo>
                <a:lnTo>
                  <a:pt x="66" y="32"/>
                </a:lnTo>
                <a:close/>
                <a:moveTo>
                  <a:pt x="79" y="32"/>
                </a:moveTo>
                <a:cubicBezTo>
                  <a:pt x="88" y="32"/>
                  <a:pt x="88" y="32"/>
                  <a:pt x="88" y="32"/>
                </a:cubicBezTo>
                <a:cubicBezTo>
                  <a:pt x="104" y="60"/>
                  <a:pt x="104" y="60"/>
                  <a:pt x="104" y="60"/>
                </a:cubicBezTo>
                <a:cubicBezTo>
                  <a:pt x="87" y="60"/>
                  <a:pt x="87" y="60"/>
                  <a:pt x="87" y="60"/>
                </a:cubicBezTo>
                <a:lnTo>
                  <a:pt x="79" y="32"/>
                </a:lnTo>
                <a:close/>
                <a:moveTo>
                  <a:pt x="8" y="56"/>
                </a:moveTo>
                <a:cubicBezTo>
                  <a:pt x="8" y="52"/>
                  <a:pt x="8" y="52"/>
                  <a:pt x="8" y="52"/>
                </a:cubicBezTo>
                <a:cubicBezTo>
                  <a:pt x="8" y="51"/>
                  <a:pt x="8" y="50"/>
                  <a:pt x="9" y="50"/>
                </a:cubicBezTo>
                <a:cubicBezTo>
                  <a:pt x="21" y="34"/>
                  <a:pt x="21" y="34"/>
                  <a:pt x="21" y="34"/>
                </a:cubicBezTo>
                <a:cubicBezTo>
                  <a:pt x="22" y="33"/>
                  <a:pt x="23" y="32"/>
                  <a:pt x="24" y="32"/>
                </a:cubicBezTo>
                <a:cubicBezTo>
                  <a:pt x="35" y="32"/>
                  <a:pt x="35" y="32"/>
                  <a:pt x="35" y="32"/>
                </a:cubicBezTo>
                <a:cubicBezTo>
                  <a:pt x="19" y="60"/>
                  <a:pt x="19" y="60"/>
                  <a:pt x="19" y="60"/>
                </a:cubicBezTo>
                <a:cubicBezTo>
                  <a:pt x="12" y="60"/>
                  <a:pt x="12" y="60"/>
                  <a:pt x="12" y="60"/>
                </a:cubicBezTo>
                <a:cubicBezTo>
                  <a:pt x="10" y="60"/>
                  <a:pt x="8" y="58"/>
                  <a:pt x="8" y="56"/>
                </a:cubicBezTo>
                <a:close/>
                <a:moveTo>
                  <a:pt x="80" y="120"/>
                </a:moveTo>
                <a:cubicBezTo>
                  <a:pt x="50" y="120"/>
                  <a:pt x="50" y="120"/>
                  <a:pt x="50" y="120"/>
                </a:cubicBezTo>
                <a:cubicBezTo>
                  <a:pt x="50" y="80"/>
                  <a:pt x="50" y="80"/>
                  <a:pt x="50" y="80"/>
                </a:cubicBezTo>
                <a:cubicBezTo>
                  <a:pt x="80" y="80"/>
                  <a:pt x="80" y="80"/>
                  <a:pt x="80" y="80"/>
                </a:cubicBezTo>
                <a:lnTo>
                  <a:pt x="80" y="120"/>
                </a:lnTo>
                <a:close/>
                <a:moveTo>
                  <a:pt x="108" y="120"/>
                </a:moveTo>
                <a:cubicBezTo>
                  <a:pt x="84" y="120"/>
                  <a:pt x="84" y="120"/>
                  <a:pt x="84" y="120"/>
                </a:cubicBezTo>
                <a:cubicBezTo>
                  <a:pt x="84" y="80"/>
                  <a:pt x="84" y="80"/>
                  <a:pt x="84" y="80"/>
                </a:cubicBezTo>
                <a:cubicBezTo>
                  <a:pt x="84" y="78"/>
                  <a:pt x="82" y="76"/>
                  <a:pt x="80" y="76"/>
                </a:cubicBezTo>
                <a:cubicBezTo>
                  <a:pt x="50" y="76"/>
                  <a:pt x="50" y="76"/>
                  <a:pt x="50" y="76"/>
                </a:cubicBezTo>
                <a:cubicBezTo>
                  <a:pt x="48" y="76"/>
                  <a:pt x="46" y="78"/>
                  <a:pt x="46" y="80"/>
                </a:cubicBezTo>
                <a:cubicBezTo>
                  <a:pt x="46" y="120"/>
                  <a:pt x="46" y="120"/>
                  <a:pt x="46" y="120"/>
                </a:cubicBezTo>
                <a:cubicBezTo>
                  <a:pt x="20" y="120"/>
                  <a:pt x="20" y="120"/>
                  <a:pt x="20" y="120"/>
                </a:cubicBezTo>
                <a:cubicBezTo>
                  <a:pt x="20" y="68"/>
                  <a:pt x="20" y="68"/>
                  <a:pt x="20" y="68"/>
                </a:cubicBezTo>
                <a:cubicBezTo>
                  <a:pt x="108" y="68"/>
                  <a:pt x="108" y="68"/>
                  <a:pt x="108" y="68"/>
                </a:cubicBezTo>
                <a:lnTo>
                  <a:pt x="108" y="120"/>
                </a:lnTo>
                <a:close/>
                <a:moveTo>
                  <a:pt x="120" y="56"/>
                </a:moveTo>
                <a:cubicBezTo>
                  <a:pt x="120" y="58"/>
                  <a:pt x="118" y="60"/>
                  <a:pt x="116" y="60"/>
                </a:cubicBezTo>
                <a:cubicBezTo>
                  <a:pt x="109" y="60"/>
                  <a:pt x="109" y="60"/>
                  <a:pt x="109" y="60"/>
                </a:cubicBezTo>
                <a:cubicBezTo>
                  <a:pt x="93" y="32"/>
                  <a:pt x="93" y="32"/>
                  <a:pt x="93" y="32"/>
                </a:cubicBezTo>
                <a:cubicBezTo>
                  <a:pt x="104" y="32"/>
                  <a:pt x="104" y="32"/>
                  <a:pt x="104" y="32"/>
                </a:cubicBezTo>
                <a:cubicBezTo>
                  <a:pt x="104" y="32"/>
                  <a:pt x="104" y="32"/>
                  <a:pt x="104" y="32"/>
                </a:cubicBezTo>
                <a:cubicBezTo>
                  <a:pt x="105" y="32"/>
                  <a:pt x="106" y="33"/>
                  <a:pt x="107" y="34"/>
                </a:cubicBezTo>
                <a:cubicBezTo>
                  <a:pt x="119" y="50"/>
                  <a:pt x="119" y="50"/>
                  <a:pt x="119" y="50"/>
                </a:cubicBezTo>
                <a:cubicBezTo>
                  <a:pt x="120" y="50"/>
                  <a:pt x="120" y="51"/>
                  <a:pt x="120" y="52"/>
                </a:cubicBezTo>
                <a:lnTo>
                  <a:pt x="120" y="56"/>
                </a:lnTo>
                <a:close/>
              </a:path>
            </a:pathLst>
          </a:custGeom>
          <a:solidFill>
            <a:schemeClr val="bg2"/>
          </a:solidFill>
          <a:ln>
            <a:noFill/>
          </a:ln>
        </p:spPr>
        <p:txBody>
          <a:bodyPr vert="horz" wrap="square" lIns="91440" tIns="45720" rIns="91440" bIns="45720" numCol="1" anchor="ctr" anchorCtr="0" compatLnSpc="1">
            <a:prstTxWarp prst="textNoShape">
              <a:avLst/>
            </a:prstTxWarp>
          </a:bodyPr>
          <a:lstStyle/>
          <a:p>
            <a:endParaRPr lang="id-ID"/>
          </a:p>
        </p:txBody>
      </p:sp>
      <p:sp>
        <p:nvSpPr>
          <p:cNvPr id="53" name="Freeform 131">
            <a:extLst>
              <a:ext uri="{FF2B5EF4-FFF2-40B4-BE49-F238E27FC236}">
                <a16:creationId xmlns:a16="http://schemas.microsoft.com/office/drawing/2014/main" id="{2CAA7E70-9D5D-4F71-8DF9-0585E46CEC2D}"/>
              </a:ext>
            </a:extLst>
          </p:cNvPr>
          <p:cNvSpPr>
            <a:spLocks noEditPoints="1"/>
          </p:cNvSpPr>
          <p:nvPr/>
        </p:nvSpPr>
        <p:spPr bwMode="auto">
          <a:xfrm>
            <a:off x="6945280" y="3198374"/>
            <a:ext cx="405305" cy="398703"/>
          </a:xfrm>
          <a:custGeom>
            <a:avLst/>
            <a:gdLst>
              <a:gd name="T0" fmla="*/ 125 w 130"/>
              <a:gd name="T1" fmla="*/ 113 h 128"/>
              <a:gd name="T2" fmla="*/ 88 w 130"/>
              <a:gd name="T3" fmla="*/ 99 h 128"/>
              <a:gd name="T4" fmla="*/ 104 w 130"/>
              <a:gd name="T5" fmla="*/ 66 h 128"/>
              <a:gd name="T6" fmla="*/ 93 w 130"/>
              <a:gd name="T7" fmla="*/ 14 h 128"/>
              <a:gd name="T8" fmla="*/ 65 w 130"/>
              <a:gd name="T9" fmla="*/ 0 h 128"/>
              <a:gd name="T10" fmla="*/ 37 w 130"/>
              <a:gd name="T11" fmla="*/ 14 h 128"/>
              <a:gd name="T12" fmla="*/ 26 w 130"/>
              <a:gd name="T13" fmla="*/ 66 h 128"/>
              <a:gd name="T14" fmla="*/ 42 w 130"/>
              <a:gd name="T15" fmla="*/ 99 h 128"/>
              <a:gd name="T16" fmla="*/ 5 w 130"/>
              <a:gd name="T17" fmla="*/ 113 h 128"/>
              <a:gd name="T18" fmla="*/ 1 w 130"/>
              <a:gd name="T19" fmla="*/ 122 h 128"/>
              <a:gd name="T20" fmla="*/ 9 w 130"/>
              <a:gd name="T21" fmla="*/ 128 h 128"/>
              <a:gd name="T22" fmla="*/ 121 w 130"/>
              <a:gd name="T23" fmla="*/ 128 h 128"/>
              <a:gd name="T24" fmla="*/ 129 w 130"/>
              <a:gd name="T25" fmla="*/ 122 h 128"/>
              <a:gd name="T26" fmla="*/ 125 w 130"/>
              <a:gd name="T27" fmla="*/ 113 h 128"/>
              <a:gd name="T28" fmla="*/ 82 w 130"/>
              <a:gd name="T29" fmla="*/ 94 h 128"/>
              <a:gd name="T30" fmla="*/ 81 w 130"/>
              <a:gd name="T31" fmla="*/ 95 h 128"/>
              <a:gd name="T32" fmla="*/ 49 w 130"/>
              <a:gd name="T33" fmla="*/ 95 h 128"/>
              <a:gd name="T34" fmla="*/ 48 w 130"/>
              <a:gd name="T35" fmla="*/ 94 h 128"/>
              <a:gd name="T36" fmla="*/ 34 w 130"/>
              <a:gd name="T37" fmla="*/ 43 h 128"/>
              <a:gd name="T38" fmla="*/ 65 w 130"/>
              <a:gd name="T39" fmla="*/ 8 h 128"/>
              <a:gd name="T40" fmla="*/ 96 w 130"/>
              <a:gd name="T41" fmla="*/ 43 h 128"/>
              <a:gd name="T42" fmla="*/ 82 w 130"/>
              <a:gd name="T43" fmla="*/ 94 h 128"/>
              <a:gd name="T44" fmla="*/ 9 w 130"/>
              <a:gd name="T45" fmla="*/ 120 h 128"/>
              <a:gd name="T46" fmla="*/ 43 w 130"/>
              <a:gd name="T47" fmla="*/ 106 h 128"/>
              <a:gd name="T48" fmla="*/ 53 w 130"/>
              <a:gd name="T49" fmla="*/ 104 h 128"/>
              <a:gd name="T50" fmla="*/ 65 w 130"/>
              <a:gd name="T51" fmla="*/ 108 h 128"/>
              <a:gd name="T52" fmla="*/ 77 w 130"/>
              <a:gd name="T53" fmla="*/ 104 h 128"/>
              <a:gd name="T54" fmla="*/ 87 w 130"/>
              <a:gd name="T55" fmla="*/ 106 h 128"/>
              <a:gd name="T56" fmla="*/ 121 w 130"/>
              <a:gd name="T57" fmla="*/ 120 h 128"/>
              <a:gd name="T58" fmla="*/ 9 w 130"/>
              <a:gd name="T59"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0" h="128">
                <a:moveTo>
                  <a:pt x="125" y="113"/>
                </a:moveTo>
                <a:cubicBezTo>
                  <a:pt x="125" y="113"/>
                  <a:pt x="110" y="103"/>
                  <a:pt x="88" y="99"/>
                </a:cubicBezTo>
                <a:cubicBezTo>
                  <a:pt x="96" y="88"/>
                  <a:pt x="101" y="75"/>
                  <a:pt x="104" y="66"/>
                </a:cubicBezTo>
                <a:cubicBezTo>
                  <a:pt x="107" y="53"/>
                  <a:pt x="105" y="29"/>
                  <a:pt x="93" y="14"/>
                </a:cubicBezTo>
                <a:cubicBezTo>
                  <a:pt x="86" y="5"/>
                  <a:pt x="77" y="0"/>
                  <a:pt x="65" y="0"/>
                </a:cubicBezTo>
                <a:cubicBezTo>
                  <a:pt x="53" y="0"/>
                  <a:pt x="44" y="5"/>
                  <a:pt x="37" y="14"/>
                </a:cubicBezTo>
                <a:cubicBezTo>
                  <a:pt x="25" y="29"/>
                  <a:pt x="23" y="53"/>
                  <a:pt x="26" y="66"/>
                </a:cubicBezTo>
                <a:cubicBezTo>
                  <a:pt x="29" y="75"/>
                  <a:pt x="34" y="88"/>
                  <a:pt x="42" y="99"/>
                </a:cubicBezTo>
                <a:cubicBezTo>
                  <a:pt x="20" y="103"/>
                  <a:pt x="5" y="113"/>
                  <a:pt x="5" y="113"/>
                </a:cubicBezTo>
                <a:cubicBezTo>
                  <a:pt x="2" y="115"/>
                  <a:pt x="0" y="119"/>
                  <a:pt x="1" y="122"/>
                </a:cubicBezTo>
                <a:cubicBezTo>
                  <a:pt x="2" y="126"/>
                  <a:pt x="5" y="128"/>
                  <a:pt x="9" y="128"/>
                </a:cubicBezTo>
                <a:cubicBezTo>
                  <a:pt x="121" y="128"/>
                  <a:pt x="121" y="128"/>
                  <a:pt x="121" y="128"/>
                </a:cubicBezTo>
                <a:cubicBezTo>
                  <a:pt x="125" y="128"/>
                  <a:pt x="128" y="126"/>
                  <a:pt x="129" y="122"/>
                </a:cubicBezTo>
                <a:cubicBezTo>
                  <a:pt x="130" y="119"/>
                  <a:pt x="128" y="115"/>
                  <a:pt x="125" y="113"/>
                </a:cubicBezTo>
                <a:close/>
                <a:moveTo>
                  <a:pt x="82" y="94"/>
                </a:moveTo>
                <a:cubicBezTo>
                  <a:pt x="81" y="95"/>
                  <a:pt x="81" y="95"/>
                  <a:pt x="81" y="95"/>
                </a:cubicBezTo>
                <a:cubicBezTo>
                  <a:pt x="71" y="106"/>
                  <a:pt x="59" y="106"/>
                  <a:pt x="49" y="95"/>
                </a:cubicBezTo>
                <a:cubicBezTo>
                  <a:pt x="48" y="94"/>
                  <a:pt x="48" y="94"/>
                  <a:pt x="48" y="94"/>
                </a:cubicBezTo>
                <a:cubicBezTo>
                  <a:pt x="37" y="79"/>
                  <a:pt x="31" y="61"/>
                  <a:pt x="34" y="43"/>
                </a:cubicBezTo>
                <a:cubicBezTo>
                  <a:pt x="36" y="26"/>
                  <a:pt x="46" y="8"/>
                  <a:pt x="65" y="8"/>
                </a:cubicBezTo>
                <a:cubicBezTo>
                  <a:pt x="84" y="8"/>
                  <a:pt x="94" y="26"/>
                  <a:pt x="96" y="43"/>
                </a:cubicBezTo>
                <a:cubicBezTo>
                  <a:pt x="99" y="61"/>
                  <a:pt x="93" y="79"/>
                  <a:pt x="82" y="94"/>
                </a:cubicBezTo>
                <a:close/>
                <a:moveTo>
                  <a:pt x="9" y="120"/>
                </a:moveTo>
                <a:cubicBezTo>
                  <a:pt x="10" y="120"/>
                  <a:pt x="23" y="111"/>
                  <a:pt x="43" y="106"/>
                </a:cubicBezTo>
                <a:cubicBezTo>
                  <a:pt x="53" y="104"/>
                  <a:pt x="53" y="104"/>
                  <a:pt x="53" y="104"/>
                </a:cubicBezTo>
                <a:cubicBezTo>
                  <a:pt x="57" y="107"/>
                  <a:pt x="61" y="108"/>
                  <a:pt x="65" y="108"/>
                </a:cubicBezTo>
                <a:cubicBezTo>
                  <a:pt x="69" y="108"/>
                  <a:pt x="73" y="107"/>
                  <a:pt x="77" y="104"/>
                </a:cubicBezTo>
                <a:cubicBezTo>
                  <a:pt x="87" y="106"/>
                  <a:pt x="87" y="106"/>
                  <a:pt x="87" y="106"/>
                </a:cubicBezTo>
                <a:cubicBezTo>
                  <a:pt x="107" y="111"/>
                  <a:pt x="120" y="120"/>
                  <a:pt x="121" y="120"/>
                </a:cubicBezTo>
                <a:lnTo>
                  <a:pt x="9" y="120"/>
                </a:lnTo>
                <a:close/>
              </a:path>
            </a:pathLst>
          </a:custGeom>
          <a:solidFill>
            <a:schemeClr val="bg2"/>
          </a:solidFill>
          <a:ln>
            <a:noFill/>
          </a:ln>
        </p:spPr>
        <p:txBody>
          <a:bodyPr vert="horz" wrap="square" lIns="91440" tIns="45720" rIns="91440" bIns="45720" numCol="1" anchor="ctr" anchorCtr="0" compatLnSpc="1">
            <a:prstTxWarp prst="textNoShape">
              <a:avLst/>
            </a:prstTxWarp>
          </a:bodyPr>
          <a:lstStyle/>
          <a:p>
            <a:endParaRPr lang="id-ID"/>
          </a:p>
        </p:txBody>
      </p:sp>
      <p:grpSp>
        <p:nvGrpSpPr>
          <p:cNvPr id="54" name="Group 53">
            <a:extLst>
              <a:ext uri="{FF2B5EF4-FFF2-40B4-BE49-F238E27FC236}">
                <a16:creationId xmlns:a16="http://schemas.microsoft.com/office/drawing/2014/main" id="{D91F5C6E-AB6D-41B5-97A5-F112BC53DFA6}"/>
              </a:ext>
            </a:extLst>
          </p:cNvPr>
          <p:cNvGrpSpPr/>
          <p:nvPr/>
        </p:nvGrpSpPr>
        <p:grpSpPr>
          <a:xfrm>
            <a:off x="10515006" y="3201795"/>
            <a:ext cx="456793" cy="455473"/>
            <a:chOff x="3208302" y="5913429"/>
            <a:chExt cx="456793" cy="455473"/>
          </a:xfrm>
          <a:solidFill>
            <a:schemeClr val="bg2"/>
          </a:solidFill>
        </p:grpSpPr>
        <p:sp>
          <p:nvSpPr>
            <p:cNvPr id="55" name="Freeform 8">
              <a:extLst>
                <a:ext uri="{FF2B5EF4-FFF2-40B4-BE49-F238E27FC236}">
                  <a16:creationId xmlns:a16="http://schemas.microsoft.com/office/drawing/2014/main" id="{4A56C206-714C-4A6A-99E8-2419782575B8}"/>
                </a:ext>
              </a:extLst>
            </p:cNvPr>
            <p:cNvSpPr>
              <a:spLocks noEditPoints="1"/>
            </p:cNvSpPr>
            <p:nvPr/>
          </p:nvSpPr>
          <p:spPr bwMode="auto">
            <a:xfrm>
              <a:off x="3208302" y="5913429"/>
              <a:ext cx="456793" cy="455473"/>
            </a:xfrm>
            <a:custGeom>
              <a:avLst/>
              <a:gdLst>
                <a:gd name="T0" fmla="*/ 97 w 146"/>
                <a:gd name="T1" fmla="*/ 14 h 146"/>
                <a:gd name="T2" fmla="*/ 14 w 146"/>
                <a:gd name="T3" fmla="*/ 49 h 146"/>
                <a:gd name="T4" fmla="*/ 49 w 146"/>
                <a:gd name="T5" fmla="*/ 132 h 146"/>
                <a:gd name="T6" fmla="*/ 132 w 146"/>
                <a:gd name="T7" fmla="*/ 97 h 146"/>
                <a:gd name="T8" fmla="*/ 97 w 146"/>
                <a:gd name="T9" fmla="*/ 14 h 146"/>
                <a:gd name="T10" fmla="*/ 52 w 146"/>
                <a:gd name="T11" fmla="*/ 125 h 146"/>
                <a:gd name="T12" fmla="*/ 21 w 146"/>
                <a:gd name="T13" fmla="*/ 52 h 146"/>
                <a:gd name="T14" fmla="*/ 94 w 146"/>
                <a:gd name="T15" fmla="*/ 21 h 146"/>
                <a:gd name="T16" fmla="*/ 125 w 146"/>
                <a:gd name="T17" fmla="*/ 94 h 146"/>
                <a:gd name="T18" fmla="*/ 52 w 146"/>
                <a:gd name="T19" fmla="*/ 12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146">
                  <a:moveTo>
                    <a:pt x="97" y="14"/>
                  </a:moveTo>
                  <a:cubicBezTo>
                    <a:pt x="64" y="0"/>
                    <a:pt x="27" y="16"/>
                    <a:pt x="14" y="49"/>
                  </a:cubicBezTo>
                  <a:cubicBezTo>
                    <a:pt x="0" y="82"/>
                    <a:pt x="16" y="119"/>
                    <a:pt x="49" y="132"/>
                  </a:cubicBezTo>
                  <a:cubicBezTo>
                    <a:pt x="82" y="146"/>
                    <a:pt x="119" y="130"/>
                    <a:pt x="132" y="97"/>
                  </a:cubicBezTo>
                  <a:cubicBezTo>
                    <a:pt x="146" y="64"/>
                    <a:pt x="130" y="27"/>
                    <a:pt x="97" y="14"/>
                  </a:cubicBezTo>
                  <a:close/>
                  <a:moveTo>
                    <a:pt x="52" y="125"/>
                  </a:moveTo>
                  <a:cubicBezTo>
                    <a:pt x="24" y="114"/>
                    <a:pt x="10" y="81"/>
                    <a:pt x="21" y="52"/>
                  </a:cubicBezTo>
                  <a:cubicBezTo>
                    <a:pt x="33" y="24"/>
                    <a:pt x="65" y="10"/>
                    <a:pt x="94" y="21"/>
                  </a:cubicBezTo>
                  <a:cubicBezTo>
                    <a:pt x="123" y="33"/>
                    <a:pt x="136" y="65"/>
                    <a:pt x="125" y="94"/>
                  </a:cubicBezTo>
                  <a:cubicBezTo>
                    <a:pt x="114" y="123"/>
                    <a:pt x="81" y="136"/>
                    <a:pt x="52" y="1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56" name="Freeform 9">
              <a:extLst>
                <a:ext uri="{FF2B5EF4-FFF2-40B4-BE49-F238E27FC236}">
                  <a16:creationId xmlns:a16="http://schemas.microsoft.com/office/drawing/2014/main" id="{4232D775-A148-42DF-ABBC-323B332313BC}"/>
                </a:ext>
              </a:extLst>
            </p:cNvPr>
            <p:cNvSpPr>
              <a:spLocks noEditPoints="1"/>
            </p:cNvSpPr>
            <p:nvPr/>
          </p:nvSpPr>
          <p:spPr bwMode="auto">
            <a:xfrm>
              <a:off x="3408974" y="6112780"/>
              <a:ext cx="55449" cy="56769"/>
            </a:xfrm>
            <a:custGeom>
              <a:avLst/>
              <a:gdLst>
                <a:gd name="T0" fmla="*/ 12 w 18"/>
                <a:gd name="T1" fmla="*/ 2 h 18"/>
                <a:gd name="T2" fmla="*/ 2 w 18"/>
                <a:gd name="T3" fmla="*/ 6 h 18"/>
                <a:gd name="T4" fmla="*/ 6 w 18"/>
                <a:gd name="T5" fmla="*/ 16 h 18"/>
                <a:gd name="T6" fmla="*/ 16 w 18"/>
                <a:gd name="T7" fmla="*/ 12 h 18"/>
                <a:gd name="T8" fmla="*/ 12 w 18"/>
                <a:gd name="T9" fmla="*/ 2 h 18"/>
                <a:gd name="T10" fmla="*/ 8 w 18"/>
                <a:gd name="T11" fmla="*/ 13 h 18"/>
                <a:gd name="T12" fmla="*/ 5 w 18"/>
                <a:gd name="T13" fmla="*/ 8 h 18"/>
                <a:gd name="T14" fmla="*/ 11 w 18"/>
                <a:gd name="T15" fmla="*/ 5 h 18"/>
                <a:gd name="T16" fmla="*/ 13 w 18"/>
                <a:gd name="T17" fmla="*/ 11 h 18"/>
                <a:gd name="T18" fmla="*/ 8 w 18"/>
                <a:gd name="T1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12" y="2"/>
                  </a:moveTo>
                  <a:cubicBezTo>
                    <a:pt x="8" y="0"/>
                    <a:pt x="3" y="2"/>
                    <a:pt x="2" y="6"/>
                  </a:cubicBezTo>
                  <a:cubicBezTo>
                    <a:pt x="0" y="10"/>
                    <a:pt x="2" y="15"/>
                    <a:pt x="6" y="16"/>
                  </a:cubicBezTo>
                  <a:cubicBezTo>
                    <a:pt x="10" y="18"/>
                    <a:pt x="15" y="16"/>
                    <a:pt x="16" y="12"/>
                  </a:cubicBezTo>
                  <a:cubicBezTo>
                    <a:pt x="18" y="8"/>
                    <a:pt x="16" y="3"/>
                    <a:pt x="12" y="2"/>
                  </a:cubicBezTo>
                  <a:close/>
                  <a:moveTo>
                    <a:pt x="8" y="13"/>
                  </a:moveTo>
                  <a:cubicBezTo>
                    <a:pt x="5" y="12"/>
                    <a:pt x="4" y="10"/>
                    <a:pt x="5" y="8"/>
                  </a:cubicBezTo>
                  <a:cubicBezTo>
                    <a:pt x="6" y="5"/>
                    <a:pt x="8" y="4"/>
                    <a:pt x="11" y="5"/>
                  </a:cubicBezTo>
                  <a:cubicBezTo>
                    <a:pt x="13" y="6"/>
                    <a:pt x="14" y="8"/>
                    <a:pt x="13" y="11"/>
                  </a:cubicBezTo>
                  <a:cubicBezTo>
                    <a:pt x="12" y="13"/>
                    <a:pt x="10" y="14"/>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57" name="Freeform 10">
              <a:extLst>
                <a:ext uri="{FF2B5EF4-FFF2-40B4-BE49-F238E27FC236}">
                  <a16:creationId xmlns:a16="http://schemas.microsoft.com/office/drawing/2014/main" id="{18F46170-2570-40D6-A76C-A3125C661449}"/>
                </a:ext>
              </a:extLst>
            </p:cNvPr>
            <p:cNvSpPr>
              <a:spLocks noEditPoints="1"/>
            </p:cNvSpPr>
            <p:nvPr/>
          </p:nvSpPr>
          <p:spPr bwMode="auto">
            <a:xfrm>
              <a:off x="3352206" y="6057332"/>
              <a:ext cx="168987" cy="167667"/>
            </a:xfrm>
            <a:custGeom>
              <a:avLst/>
              <a:gdLst>
                <a:gd name="T0" fmla="*/ 36 w 54"/>
                <a:gd name="T1" fmla="*/ 5 h 54"/>
                <a:gd name="T2" fmla="*/ 5 w 54"/>
                <a:gd name="T3" fmla="*/ 18 h 54"/>
                <a:gd name="T4" fmla="*/ 18 w 54"/>
                <a:gd name="T5" fmla="*/ 49 h 54"/>
                <a:gd name="T6" fmla="*/ 49 w 54"/>
                <a:gd name="T7" fmla="*/ 36 h 54"/>
                <a:gd name="T8" fmla="*/ 36 w 54"/>
                <a:gd name="T9" fmla="*/ 5 h 54"/>
                <a:gd name="T10" fmla="*/ 21 w 54"/>
                <a:gd name="T11" fmla="*/ 42 h 54"/>
                <a:gd name="T12" fmla="*/ 12 w 54"/>
                <a:gd name="T13" fmla="*/ 21 h 54"/>
                <a:gd name="T14" fmla="*/ 33 w 54"/>
                <a:gd name="T15" fmla="*/ 12 h 54"/>
                <a:gd name="T16" fmla="*/ 42 w 54"/>
                <a:gd name="T17" fmla="*/ 33 h 54"/>
                <a:gd name="T18" fmla="*/ 21 w 54"/>
                <a:gd name="T19"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54">
                  <a:moveTo>
                    <a:pt x="36" y="5"/>
                  </a:moveTo>
                  <a:cubicBezTo>
                    <a:pt x="24" y="0"/>
                    <a:pt x="10" y="6"/>
                    <a:pt x="5" y="18"/>
                  </a:cubicBezTo>
                  <a:cubicBezTo>
                    <a:pt x="0" y="30"/>
                    <a:pt x="6" y="44"/>
                    <a:pt x="18" y="49"/>
                  </a:cubicBezTo>
                  <a:cubicBezTo>
                    <a:pt x="30" y="54"/>
                    <a:pt x="44" y="48"/>
                    <a:pt x="49" y="36"/>
                  </a:cubicBezTo>
                  <a:cubicBezTo>
                    <a:pt x="54" y="24"/>
                    <a:pt x="48" y="10"/>
                    <a:pt x="36" y="5"/>
                  </a:cubicBezTo>
                  <a:close/>
                  <a:moveTo>
                    <a:pt x="21" y="42"/>
                  </a:moveTo>
                  <a:cubicBezTo>
                    <a:pt x="13" y="39"/>
                    <a:pt x="9" y="29"/>
                    <a:pt x="12" y="21"/>
                  </a:cubicBezTo>
                  <a:cubicBezTo>
                    <a:pt x="15" y="13"/>
                    <a:pt x="25" y="9"/>
                    <a:pt x="33" y="12"/>
                  </a:cubicBezTo>
                  <a:cubicBezTo>
                    <a:pt x="41" y="15"/>
                    <a:pt x="45" y="25"/>
                    <a:pt x="42" y="33"/>
                  </a:cubicBezTo>
                  <a:cubicBezTo>
                    <a:pt x="39" y="41"/>
                    <a:pt x="29" y="45"/>
                    <a:pt x="21"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58" name="Freeform 11">
              <a:extLst>
                <a:ext uri="{FF2B5EF4-FFF2-40B4-BE49-F238E27FC236}">
                  <a16:creationId xmlns:a16="http://schemas.microsoft.com/office/drawing/2014/main" id="{5F913F0F-8858-4656-9A07-1DE78AA9D3A5}"/>
                </a:ext>
              </a:extLst>
            </p:cNvPr>
            <p:cNvSpPr>
              <a:spLocks/>
            </p:cNvSpPr>
            <p:nvPr/>
          </p:nvSpPr>
          <p:spPr bwMode="auto">
            <a:xfrm>
              <a:off x="3468384" y="6169550"/>
              <a:ext cx="62050" cy="66011"/>
            </a:xfrm>
            <a:custGeom>
              <a:avLst/>
              <a:gdLst>
                <a:gd name="T0" fmla="*/ 20 w 20"/>
                <a:gd name="T1" fmla="*/ 3 h 21"/>
                <a:gd name="T2" fmla="*/ 19 w 20"/>
                <a:gd name="T3" fmla="*/ 0 h 21"/>
                <a:gd name="T4" fmla="*/ 16 w 20"/>
                <a:gd name="T5" fmla="*/ 1 h 21"/>
                <a:gd name="T6" fmla="*/ 16 w 20"/>
                <a:gd name="T7" fmla="*/ 1 h 21"/>
                <a:gd name="T8" fmla="*/ 1 w 20"/>
                <a:gd name="T9" fmla="*/ 17 h 21"/>
                <a:gd name="T10" fmla="*/ 0 w 20"/>
                <a:gd name="T11" fmla="*/ 19 h 21"/>
                <a:gd name="T12" fmla="*/ 3 w 20"/>
                <a:gd name="T13" fmla="*/ 20 h 21"/>
                <a:gd name="T14" fmla="*/ 3 w 20"/>
                <a:gd name="T15" fmla="*/ 20 h 21"/>
                <a:gd name="T16" fmla="*/ 20 w 20"/>
                <a:gd name="T17" fmla="*/ 3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1">
                  <a:moveTo>
                    <a:pt x="20" y="3"/>
                  </a:moveTo>
                  <a:cubicBezTo>
                    <a:pt x="20" y="2"/>
                    <a:pt x="20" y="1"/>
                    <a:pt x="19" y="0"/>
                  </a:cubicBezTo>
                  <a:cubicBezTo>
                    <a:pt x="18" y="0"/>
                    <a:pt x="16" y="0"/>
                    <a:pt x="16" y="1"/>
                  </a:cubicBezTo>
                  <a:cubicBezTo>
                    <a:pt x="16" y="1"/>
                    <a:pt x="16" y="1"/>
                    <a:pt x="16" y="1"/>
                  </a:cubicBezTo>
                  <a:cubicBezTo>
                    <a:pt x="13" y="9"/>
                    <a:pt x="8" y="14"/>
                    <a:pt x="1" y="17"/>
                  </a:cubicBezTo>
                  <a:cubicBezTo>
                    <a:pt x="0" y="17"/>
                    <a:pt x="0" y="18"/>
                    <a:pt x="0" y="19"/>
                  </a:cubicBezTo>
                  <a:cubicBezTo>
                    <a:pt x="0" y="20"/>
                    <a:pt x="2" y="21"/>
                    <a:pt x="3" y="20"/>
                  </a:cubicBezTo>
                  <a:cubicBezTo>
                    <a:pt x="3" y="20"/>
                    <a:pt x="3" y="20"/>
                    <a:pt x="3" y="20"/>
                  </a:cubicBezTo>
                  <a:cubicBezTo>
                    <a:pt x="10" y="17"/>
                    <a:pt x="16" y="11"/>
                    <a:pt x="2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59" name="Freeform 12">
              <a:extLst>
                <a:ext uri="{FF2B5EF4-FFF2-40B4-BE49-F238E27FC236}">
                  <a16:creationId xmlns:a16="http://schemas.microsoft.com/office/drawing/2014/main" id="{595D2C88-1EA1-45DC-BD59-0B7C5109F029}"/>
                </a:ext>
              </a:extLst>
            </p:cNvPr>
            <p:cNvSpPr>
              <a:spLocks/>
            </p:cNvSpPr>
            <p:nvPr/>
          </p:nvSpPr>
          <p:spPr bwMode="auto">
            <a:xfrm>
              <a:off x="3486867" y="6188033"/>
              <a:ext cx="91095" cy="93735"/>
            </a:xfrm>
            <a:custGeom>
              <a:avLst/>
              <a:gdLst>
                <a:gd name="T0" fmla="*/ 27 w 29"/>
                <a:gd name="T1" fmla="*/ 0 h 30"/>
                <a:gd name="T2" fmla="*/ 25 w 29"/>
                <a:gd name="T3" fmla="*/ 1 h 30"/>
                <a:gd name="T4" fmla="*/ 1 w 29"/>
                <a:gd name="T5" fmla="*/ 25 h 30"/>
                <a:gd name="T6" fmla="*/ 0 w 29"/>
                <a:gd name="T7" fmla="*/ 28 h 30"/>
                <a:gd name="T8" fmla="*/ 3 w 29"/>
                <a:gd name="T9" fmla="*/ 29 h 30"/>
                <a:gd name="T10" fmla="*/ 3 w 29"/>
                <a:gd name="T11" fmla="*/ 29 h 30"/>
                <a:gd name="T12" fmla="*/ 29 w 29"/>
                <a:gd name="T13" fmla="*/ 3 h 30"/>
                <a:gd name="T14" fmla="*/ 27 w 29"/>
                <a:gd name="T15" fmla="*/ 0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7" y="0"/>
                  </a:moveTo>
                  <a:cubicBezTo>
                    <a:pt x="26" y="0"/>
                    <a:pt x="25" y="0"/>
                    <a:pt x="25" y="1"/>
                  </a:cubicBezTo>
                  <a:cubicBezTo>
                    <a:pt x="20" y="13"/>
                    <a:pt x="12" y="21"/>
                    <a:pt x="1" y="25"/>
                  </a:cubicBezTo>
                  <a:cubicBezTo>
                    <a:pt x="0" y="26"/>
                    <a:pt x="0" y="27"/>
                    <a:pt x="0" y="28"/>
                  </a:cubicBezTo>
                  <a:cubicBezTo>
                    <a:pt x="1" y="29"/>
                    <a:pt x="2" y="30"/>
                    <a:pt x="3" y="29"/>
                  </a:cubicBezTo>
                  <a:cubicBezTo>
                    <a:pt x="3" y="29"/>
                    <a:pt x="3" y="29"/>
                    <a:pt x="3" y="29"/>
                  </a:cubicBezTo>
                  <a:cubicBezTo>
                    <a:pt x="14" y="24"/>
                    <a:pt x="24" y="15"/>
                    <a:pt x="29" y="3"/>
                  </a:cubicBezTo>
                  <a:cubicBezTo>
                    <a:pt x="29" y="2"/>
                    <a:pt x="28" y="1"/>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60" name="Freeform 13">
              <a:extLst>
                <a:ext uri="{FF2B5EF4-FFF2-40B4-BE49-F238E27FC236}">
                  <a16:creationId xmlns:a16="http://schemas.microsoft.com/office/drawing/2014/main" id="{96A033E8-5D98-4381-BD74-C66BA3EB27B6}"/>
                </a:ext>
              </a:extLst>
            </p:cNvPr>
            <p:cNvSpPr>
              <a:spLocks/>
            </p:cNvSpPr>
            <p:nvPr/>
          </p:nvSpPr>
          <p:spPr bwMode="auto">
            <a:xfrm>
              <a:off x="3477625" y="6178791"/>
              <a:ext cx="77893" cy="77893"/>
            </a:xfrm>
            <a:custGeom>
              <a:avLst/>
              <a:gdLst>
                <a:gd name="T0" fmla="*/ 23 w 25"/>
                <a:gd name="T1" fmla="*/ 0 h 25"/>
                <a:gd name="T2" fmla="*/ 20 w 25"/>
                <a:gd name="T3" fmla="*/ 1 h 25"/>
                <a:gd name="T4" fmla="*/ 1 w 25"/>
                <a:gd name="T5" fmla="*/ 21 h 25"/>
                <a:gd name="T6" fmla="*/ 1 w 25"/>
                <a:gd name="T7" fmla="*/ 21 h 25"/>
                <a:gd name="T8" fmla="*/ 0 w 25"/>
                <a:gd name="T9" fmla="*/ 24 h 25"/>
                <a:gd name="T10" fmla="*/ 3 w 25"/>
                <a:gd name="T11" fmla="*/ 25 h 25"/>
                <a:gd name="T12" fmla="*/ 3 w 25"/>
                <a:gd name="T13" fmla="*/ 25 h 25"/>
                <a:gd name="T14" fmla="*/ 24 w 25"/>
                <a:gd name="T15" fmla="*/ 3 h 25"/>
                <a:gd name="T16" fmla="*/ 23 w 25"/>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5">
                  <a:moveTo>
                    <a:pt x="23" y="0"/>
                  </a:moveTo>
                  <a:cubicBezTo>
                    <a:pt x="22" y="0"/>
                    <a:pt x="21" y="0"/>
                    <a:pt x="20" y="1"/>
                  </a:cubicBezTo>
                  <a:cubicBezTo>
                    <a:pt x="17" y="11"/>
                    <a:pt x="10" y="17"/>
                    <a:pt x="1" y="21"/>
                  </a:cubicBezTo>
                  <a:cubicBezTo>
                    <a:pt x="1" y="21"/>
                    <a:pt x="1" y="21"/>
                    <a:pt x="1" y="21"/>
                  </a:cubicBezTo>
                  <a:cubicBezTo>
                    <a:pt x="0" y="22"/>
                    <a:pt x="0" y="23"/>
                    <a:pt x="0" y="24"/>
                  </a:cubicBezTo>
                  <a:cubicBezTo>
                    <a:pt x="1" y="25"/>
                    <a:pt x="2" y="25"/>
                    <a:pt x="3" y="25"/>
                  </a:cubicBezTo>
                  <a:cubicBezTo>
                    <a:pt x="3" y="25"/>
                    <a:pt x="3" y="25"/>
                    <a:pt x="3" y="25"/>
                  </a:cubicBezTo>
                  <a:cubicBezTo>
                    <a:pt x="12" y="21"/>
                    <a:pt x="20" y="13"/>
                    <a:pt x="24" y="3"/>
                  </a:cubicBezTo>
                  <a:cubicBezTo>
                    <a:pt x="25" y="2"/>
                    <a:pt x="24" y="1"/>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61" name="Freeform 14">
              <a:extLst>
                <a:ext uri="{FF2B5EF4-FFF2-40B4-BE49-F238E27FC236}">
                  <a16:creationId xmlns:a16="http://schemas.microsoft.com/office/drawing/2014/main" id="{47F70F5B-CDE9-414E-B123-9030C4106CA2}"/>
                </a:ext>
              </a:extLst>
            </p:cNvPr>
            <p:cNvSpPr>
              <a:spLocks/>
            </p:cNvSpPr>
            <p:nvPr/>
          </p:nvSpPr>
          <p:spPr bwMode="auto">
            <a:xfrm>
              <a:off x="3342964" y="6048091"/>
              <a:ext cx="62050" cy="64691"/>
            </a:xfrm>
            <a:custGeom>
              <a:avLst/>
              <a:gdLst>
                <a:gd name="T0" fmla="*/ 20 w 20"/>
                <a:gd name="T1" fmla="*/ 2 h 21"/>
                <a:gd name="T2" fmla="*/ 17 w 20"/>
                <a:gd name="T3" fmla="*/ 1 h 21"/>
                <a:gd name="T4" fmla="*/ 17 w 20"/>
                <a:gd name="T5" fmla="*/ 1 h 21"/>
                <a:gd name="T6" fmla="*/ 0 w 20"/>
                <a:gd name="T7" fmla="*/ 18 h 21"/>
                <a:gd name="T8" fmla="*/ 0 w 20"/>
                <a:gd name="T9" fmla="*/ 18 h 21"/>
                <a:gd name="T10" fmla="*/ 1 w 20"/>
                <a:gd name="T11" fmla="*/ 21 h 21"/>
                <a:gd name="T12" fmla="*/ 4 w 20"/>
                <a:gd name="T13" fmla="*/ 20 h 21"/>
                <a:gd name="T14" fmla="*/ 4 w 20"/>
                <a:gd name="T15" fmla="*/ 20 h 21"/>
                <a:gd name="T16" fmla="*/ 19 w 20"/>
                <a:gd name="T17" fmla="*/ 4 h 21"/>
                <a:gd name="T18" fmla="*/ 20 w 20"/>
                <a:gd name="T19"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 h="21">
                  <a:moveTo>
                    <a:pt x="20" y="2"/>
                  </a:moveTo>
                  <a:cubicBezTo>
                    <a:pt x="20" y="1"/>
                    <a:pt x="18" y="0"/>
                    <a:pt x="17" y="1"/>
                  </a:cubicBezTo>
                  <a:cubicBezTo>
                    <a:pt x="17" y="1"/>
                    <a:pt x="17" y="1"/>
                    <a:pt x="17" y="1"/>
                  </a:cubicBezTo>
                  <a:cubicBezTo>
                    <a:pt x="10" y="4"/>
                    <a:pt x="4" y="10"/>
                    <a:pt x="0" y="18"/>
                  </a:cubicBezTo>
                  <a:cubicBezTo>
                    <a:pt x="0" y="18"/>
                    <a:pt x="0" y="18"/>
                    <a:pt x="0" y="18"/>
                  </a:cubicBezTo>
                  <a:cubicBezTo>
                    <a:pt x="0" y="19"/>
                    <a:pt x="0" y="20"/>
                    <a:pt x="1" y="21"/>
                  </a:cubicBezTo>
                  <a:cubicBezTo>
                    <a:pt x="2" y="21"/>
                    <a:pt x="4" y="21"/>
                    <a:pt x="4" y="20"/>
                  </a:cubicBezTo>
                  <a:cubicBezTo>
                    <a:pt x="4" y="20"/>
                    <a:pt x="4" y="20"/>
                    <a:pt x="4" y="20"/>
                  </a:cubicBezTo>
                  <a:cubicBezTo>
                    <a:pt x="7" y="12"/>
                    <a:pt x="12" y="7"/>
                    <a:pt x="19" y="4"/>
                  </a:cubicBezTo>
                  <a:cubicBezTo>
                    <a:pt x="20" y="4"/>
                    <a:pt x="20" y="3"/>
                    <a:pt x="2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62" name="Freeform 15">
              <a:extLst>
                <a:ext uri="{FF2B5EF4-FFF2-40B4-BE49-F238E27FC236}">
                  <a16:creationId xmlns:a16="http://schemas.microsoft.com/office/drawing/2014/main" id="{9BF56388-B825-48DE-A542-AC0512301A69}"/>
                </a:ext>
              </a:extLst>
            </p:cNvPr>
            <p:cNvSpPr>
              <a:spLocks/>
            </p:cNvSpPr>
            <p:nvPr/>
          </p:nvSpPr>
          <p:spPr bwMode="auto">
            <a:xfrm>
              <a:off x="3296757" y="6000563"/>
              <a:ext cx="89774" cy="93735"/>
            </a:xfrm>
            <a:custGeom>
              <a:avLst/>
              <a:gdLst>
                <a:gd name="T0" fmla="*/ 29 w 29"/>
                <a:gd name="T1" fmla="*/ 2 h 30"/>
                <a:gd name="T2" fmla="*/ 26 w 29"/>
                <a:gd name="T3" fmla="*/ 1 h 30"/>
                <a:gd name="T4" fmla="*/ 26 w 29"/>
                <a:gd name="T5" fmla="*/ 1 h 30"/>
                <a:gd name="T6" fmla="*/ 0 w 29"/>
                <a:gd name="T7" fmla="*/ 27 h 30"/>
                <a:gd name="T8" fmla="*/ 2 w 29"/>
                <a:gd name="T9" fmla="*/ 30 h 30"/>
                <a:gd name="T10" fmla="*/ 4 w 29"/>
                <a:gd name="T11" fmla="*/ 29 h 30"/>
                <a:gd name="T12" fmla="*/ 28 w 29"/>
                <a:gd name="T13" fmla="*/ 5 h 30"/>
                <a:gd name="T14" fmla="*/ 29 w 29"/>
                <a:gd name="T15" fmla="*/ 2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30">
                  <a:moveTo>
                    <a:pt x="29" y="2"/>
                  </a:moveTo>
                  <a:cubicBezTo>
                    <a:pt x="28" y="1"/>
                    <a:pt x="27" y="0"/>
                    <a:pt x="26" y="1"/>
                  </a:cubicBezTo>
                  <a:cubicBezTo>
                    <a:pt x="26" y="1"/>
                    <a:pt x="26" y="1"/>
                    <a:pt x="26" y="1"/>
                  </a:cubicBezTo>
                  <a:cubicBezTo>
                    <a:pt x="15" y="6"/>
                    <a:pt x="5" y="15"/>
                    <a:pt x="0" y="27"/>
                  </a:cubicBezTo>
                  <a:cubicBezTo>
                    <a:pt x="0" y="28"/>
                    <a:pt x="1" y="29"/>
                    <a:pt x="2" y="30"/>
                  </a:cubicBezTo>
                  <a:cubicBezTo>
                    <a:pt x="3" y="30"/>
                    <a:pt x="4" y="30"/>
                    <a:pt x="4" y="29"/>
                  </a:cubicBezTo>
                  <a:cubicBezTo>
                    <a:pt x="9" y="17"/>
                    <a:pt x="17" y="9"/>
                    <a:pt x="28" y="5"/>
                  </a:cubicBezTo>
                  <a:cubicBezTo>
                    <a:pt x="29" y="4"/>
                    <a:pt x="29" y="3"/>
                    <a:pt x="29"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63" name="Freeform 16">
              <a:extLst>
                <a:ext uri="{FF2B5EF4-FFF2-40B4-BE49-F238E27FC236}">
                  <a16:creationId xmlns:a16="http://schemas.microsoft.com/office/drawing/2014/main" id="{92E233BA-C5B0-48FB-AA20-4E1615844279}"/>
                </a:ext>
              </a:extLst>
            </p:cNvPr>
            <p:cNvSpPr>
              <a:spLocks/>
            </p:cNvSpPr>
            <p:nvPr/>
          </p:nvSpPr>
          <p:spPr bwMode="auto">
            <a:xfrm>
              <a:off x="3317880" y="6025647"/>
              <a:ext cx="77893" cy="77893"/>
            </a:xfrm>
            <a:custGeom>
              <a:avLst/>
              <a:gdLst>
                <a:gd name="T0" fmla="*/ 24 w 25"/>
                <a:gd name="T1" fmla="*/ 4 h 25"/>
                <a:gd name="T2" fmla="*/ 25 w 25"/>
                <a:gd name="T3" fmla="*/ 1 h 25"/>
                <a:gd name="T4" fmla="*/ 22 w 25"/>
                <a:gd name="T5" fmla="*/ 0 h 25"/>
                <a:gd name="T6" fmla="*/ 22 w 25"/>
                <a:gd name="T7" fmla="*/ 0 h 25"/>
                <a:gd name="T8" fmla="*/ 1 w 25"/>
                <a:gd name="T9" fmla="*/ 22 h 25"/>
                <a:gd name="T10" fmla="*/ 2 w 25"/>
                <a:gd name="T11" fmla="*/ 25 h 25"/>
                <a:gd name="T12" fmla="*/ 5 w 25"/>
                <a:gd name="T13" fmla="*/ 24 h 25"/>
                <a:gd name="T14" fmla="*/ 24 w 25"/>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24" y="4"/>
                  </a:moveTo>
                  <a:cubicBezTo>
                    <a:pt x="25" y="3"/>
                    <a:pt x="25" y="2"/>
                    <a:pt x="25" y="1"/>
                  </a:cubicBezTo>
                  <a:cubicBezTo>
                    <a:pt x="24" y="0"/>
                    <a:pt x="23" y="0"/>
                    <a:pt x="22" y="0"/>
                  </a:cubicBezTo>
                  <a:cubicBezTo>
                    <a:pt x="22" y="0"/>
                    <a:pt x="22" y="0"/>
                    <a:pt x="22" y="0"/>
                  </a:cubicBezTo>
                  <a:cubicBezTo>
                    <a:pt x="13" y="4"/>
                    <a:pt x="5" y="12"/>
                    <a:pt x="1" y="22"/>
                  </a:cubicBezTo>
                  <a:cubicBezTo>
                    <a:pt x="0" y="23"/>
                    <a:pt x="1" y="24"/>
                    <a:pt x="2" y="25"/>
                  </a:cubicBezTo>
                  <a:cubicBezTo>
                    <a:pt x="3" y="25"/>
                    <a:pt x="4" y="25"/>
                    <a:pt x="5" y="24"/>
                  </a:cubicBezTo>
                  <a:cubicBezTo>
                    <a:pt x="8" y="14"/>
                    <a:pt x="15" y="8"/>
                    <a:pt x="2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grpSp>
      <p:grpSp>
        <p:nvGrpSpPr>
          <p:cNvPr id="64" name="Group 63">
            <a:extLst>
              <a:ext uri="{FF2B5EF4-FFF2-40B4-BE49-F238E27FC236}">
                <a16:creationId xmlns:a16="http://schemas.microsoft.com/office/drawing/2014/main" id="{B60AC12F-836A-4A96-9237-42AC49A0D6F5}"/>
              </a:ext>
            </a:extLst>
          </p:cNvPr>
          <p:cNvGrpSpPr/>
          <p:nvPr/>
        </p:nvGrpSpPr>
        <p:grpSpPr>
          <a:xfrm>
            <a:off x="3367344" y="5355385"/>
            <a:ext cx="400024" cy="400024"/>
            <a:chOff x="1637252" y="4342379"/>
            <a:chExt cx="400024" cy="400024"/>
          </a:xfrm>
          <a:solidFill>
            <a:schemeClr val="bg2"/>
          </a:solidFill>
        </p:grpSpPr>
        <p:sp>
          <p:nvSpPr>
            <p:cNvPr id="65" name="Freeform 57">
              <a:extLst>
                <a:ext uri="{FF2B5EF4-FFF2-40B4-BE49-F238E27FC236}">
                  <a16:creationId xmlns:a16="http://schemas.microsoft.com/office/drawing/2014/main" id="{264029AB-DE73-4D7A-9A94-53950A8AF8A7}"/>
                </a:ext>
              </a:extLst>
            </p:cNvPr>
            <p:cNvSpPr>
              <a:spLocks noEditPoints="1"/>
            </p:cNvSpPr>
            <p:nvPr/>
          </p:nvSpPr>
          <p:spPr bwMode="auto">
            <a:xfrm>
              <a:off x="1637252" y="4342379"/>
              <a:ext cx="125420" cy="40002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66" name="Freeform 58">
              <a:extLst>
                <a:ext uri="{FF2B5EF4-FFF2-40B4-BE49-F238E27FC236}">
                  <a16:creationId xmlns:a16="http://schemas.microsoft.com/office/drawing/2014/main" id="{A408A88F-DD40-41E4-A0C7-4024F2A8CD4A}"/>
                </a:ext>
              </a:extLst>
            </p:cNvPr>
            <p:cNvSpPr>
              <a:spLocks noEditPoints="1"/>
            </p:cNvSpPr>
            <p:nvPr/>
          </p:nvSpPr>
          <p:spPr bwMode="auto">
            <a:xfrm>
              <a:off x="1911856" y="4342379"/>
              <a:ext cx="125420" cy="400024"/>
            </a:xfrm>
            <a:custGeom>
              <a:avLst/>
              <a:gdLst>
                <a:gd name="T0" fmla="*/ 32 w 40"/>
                <a:gd name="T1" fmla="*/ 24 h 128"/>
                <a:gd name="T2" fmla="*/ 32 w 40"/>
                <a:gd name="T3" fmla="*/ 12 h 128"/>
                <a:gd name="T4" fmla="*/ 20 w 40"/>
                <a:gd name="T5" fmla="*/ 0 h 128"/>
                <a:gd name="T6" fmla="*/ 8 w 40"/>
                <a:gd name="T7" fmla="*/ 12 h 128"/>
                <a:gd name="T8" fmla="*/ 8 w 40"/>
                <a:gd name="T9" fmla="*/ 24 h 128"/>
                <a:gd name="T10" fmla="*/ 0 w 40"/>
                <a:gd name="T11" fmla="*/ 40 h 128"/>
                <a:gd name="T12" fmla="*/ 8 w 40"/>
                <a:gd name="T13" fmla="*/ 56 h 128"/>
                <a:gd name="T14" fmla="*/ 8 w 40"/>
                <a:gd name="T15" fmla="*/ 116 h 128"/>
                <a:gd name="T16" fmla="*/ 20 w 40"/>
                <a:gd name="T17" fmla="*/ 128 h 128"/>
                <a:gd name="T18" fmla="*/ 32 w 40"/>
                <a:gd name="T19" fmla="*/ 116 h 128"/>
                <a:gd name="T20" fmla="*/ 32 w 40"/>
                <a:gd name="T21" fmla="*/ 56 h 128"/>
                <a:gd name="T22" fmla="*/ 40 w 40"/>
                <a:gd name="T23" fmla="*/ 40 h 128"/>
                <a:gd name="T24" fmla="*/ 32 w 40"/>
                <a:gd name="T25" fmla="*/ 24 h 128"/>
                <a:gd name="T26" fmla="*/ 16 w 40"/>
                <a:gd name="T27" fmla="*/ 12 h 128"/>
                <a:gd name="T28" fmla="*/ 20 w 40"/>
                <a:gd name="T29" fmla="*/ 8 h 128"/>
                <a:gd name="T30" fmla="*/ 24 w 40"/>
                <a:gd name="T31" fmla="*/ 12 h 128"/>
                <a:gd name="T32" fmla="*/ 24 w 40"/>
                <a:gd name="T33" fmla="*/ 20 h 128"/>
                <a:gd name="T34" fmla="*/ 20 w 40"/>
                <a:gd name="T35" fmla="*/ 20 h 128"/>
                <a:gd name="T36" fmla="*/ 16 w 40"/>
                <a:gd name="T37" fmla="*/ 20 h 128"/>
                <a:gd name="T38" fmla="*/ 16 w 40"/>
                <a:gd name="T39" fmla="*/ 12 h 128"/>
                <a:gd name="T40" fmla="*/ 24 w 40"/>
                <a:gd name="T41" fmla="*/ 116 h 128"/>
                <a:gd name="T42" fmla="*/ 20 w 40"/>
                <a:gd name="T43" fmla="*/ 120 h 128"/>
                <a:gd name="T44" fmla="*/ 16 w 40"/>
                <a:gd name="T45" fmla="*/ 116 h 128"/>
                <a:gd name="T46" fmla="*/ 16 w 40"/>
                <a:gd name="T47" fmla="*/ 60 h 128"/>
                <a:gd name="T48" fmla="*/ 20 w 40"/>
                <a:gd name="T49" fmla="*/ 60 h 128"/>
                <a:gd name="T50" fmla="*/ 24 w 40"/>
                <a:gd name="T51" fmla="*/ 60 h 128"/>
                <a:gd name="T52" fmla="*/ 24 w 40"/>
                <a:gd name="T53" fmla="*/ 116 h 128"/>
                <a:gd name="T54" fmla="*/ 31 w 40"/>
                <a:gd name="T55" fmla="*/ 43 h 128"/>
                <a:gd name="T56" fmla="*/ 31 w 40"/>
                <a:gd name="T57" fmla="*/ 44 h 128"/>
                <a:gd name="T58" fmla="*/ 30 w 40"/>
                <a:gd name="T59" fmla="*/ 47 h 128"/>
                <a:gd name="T60" fmla="*/ 30 w 40"/>
                <a:gd name="T61" fmla="*/ 47 h 128"/>
                <a:gd name="T62" fmla="*/ 27 w 40"/>
                <a:gd name="T63" fmla="*/ 50 h 128"/>
                <a:gd name="T64" fmla="*/ 27 w 40"/>
                <a:gd name="T65" fmla="*/ 50 h 128"/>
                <a:gd name="T66" fmla="*/ 24 w 40"/>
                <a:gd name="T67" fmla="*/ 51 h 128"/>
                <a:gd name="T68" fmla="*/ 20 w 40"/>
                <a:gd name="T69" fmla="*/ 52 h 128"/>
                <a:gd name="T70" fmla="*/ 16 w 40"/>
                <a:gd name="T71" fmla="*/ 51 h 128"/>
                <a:gd name="T72" fmla="*/ 13 w 40"/>
                <a:gd name="T73" fmla="*/ 50 h 128"/>
                <a:gd name="T74" fmla="*/ 13 w 40"/>
                <a:gd name="T75" fmla="*/ 50 h 128"/>
                <a:gd name="T76" fmla="*/ 10 w 40"/>
                <a:gd name="T77" fmla="*/ 47 h 128"/>
                <a:gd name="T78" fmla="*/ 10 w 40"/>
                <a:gd name="T79" fmla="*/ 47 h 128"/>
                <a:gd name="T80" fmla="*/ 9 w 40"/>
                <a:gd name="T81" fmla="*/ 44 h 128"/>
                <a:gd name="T82" fmla="*/ 9 w 40"/>
                <a:gd name="T83" fmla="*/ 43 h 128"/>
                <a:gd name="T84" fmla="*/ 8 w 40"/>
                <a:gd name="T85" fmla="*/ 40 h 128"/>
                <a:gd name="T86" fmla="*/ 9 w 40"/>
                <a:gd name="T87" fmla="*/ 37 h 128"/>
                <a:gd name="T88" fmla="*/ 9 w 40"/>
                <a:gd name="T89" fmla="*/ 36 h 128"/>
                <a:gd name="T90" fmla="*/ 10 w 40"/>
                <a:gd name="T91" fmla="*/ 33 h 128"/>
                <a:gd name="T92" fmla="*/ 10 w 40"/>
                <a:gd name="T93" fmla="*/ 33 h 128"/>
                <a:gd name="T94" fmla="*/ 13 w 40"/>
                <a:gd name="T95" fmla="*/ 30 h 128"/>
                <a:gd name="T96" fmla="*/ 13 w 40"/>
                <a:gd name="T97" fmla="*/ 30 h 128"/>
                <a:gd name="T98" fmla="*/ 16 w 40"/>
                <a:gd name="T99" fmla="*/ 29 h 128"/>
                <a:gd name="T100" fmla="*/ 20 w 40"/>
                <a:gd name="T101" fmla="*/ 28 h 128"/>
                <a:gd name="T102" fmla="*/ 24 w 40"/>
                <a:gd name="T103" fmla="*/ 29 h 128"/>
                <a:gd name="T104" fmla="*/ 27 w 40"/>
                <a:gd name="T105" fmla="*/ 30 h 128"/>
                <a:gd name="T106" fmla="*/ 27 w 40"/>
                <a:gd name="T107" fmla="*/ 30 h 128"/>
                <a:gd name="T108" fmla="*/ 30 w 40"/>
                <a:gd name="T109" fmla="*/ 33 h 128"/>
                <a:gd name="T110" fmla="*/ 30 w 40"/>
                <a:gd name="T111" fmla="*/ 33 h 128"/>
                <a:gd name="T112" fmla="*/ 31 w 40"/>
                <a:gd name="T113" fmla="*/ 36 h 128"/>
                <a:gd name="T114" fmla="*/ 31 w 40"/>
                <a:gd name="T115" fmla="*/ 37 h 128"/>
                <a:gd name="T116" fmla="*/ 32 w 40"/>
                <a:gd name="T117" fmla="*/ 40 h 128"/>
                <a:gd name="T118" fmla="*/ 31 w 40"/>
                <a:gd name="T119" fmla="*/ 4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24"/>
                  </a:moveTo>
                  <a:cubicBezTo>
                    <a:pt x="32" y="12"/>
                    <a:pt x="32" y="12"/>
                    <a:pt x="32" y="12"/>
                  </a:cubicBezTo>
                  <a:cubicBezTo>
                    <a:pt x="32" y="5"/>
                    <a:pt x="27" y="0"/>
                    <a:pt x="20" y="0"/>
                  </a:cubicBezTo>
                  <a:cubicBezTo>
                    <a:pt x="13" y="0"/>
                    <a:pt x="8" y="5"/>
                    <a:pt x="8" y="12"/>
                  </a:cubicBezTo>
                  <a:cubicBezTo>
                    <a:pt x="8" y="24"/>
                    <a:pt x="8" y="24"/>
                    <a:pt x="8" y="24"/>
                  </a:cubicBezTo>
                  <a:cubicBezTo>
                    <a:pt x="3" y="28"/>
                    <a:pt x="0" y="33"/>
                    <a:pt x="0" y="40"/>
                  </a:cubicBezTo>
                  <a:cubicBezTo>
                    <a:pt x="0" y="47"/>
                    <a:pt x="3" y="52"/>
                    <a:pt x="8" y="56"/>
                  </a:cubicBezTo>
                  <a:cubicBezTo>
                    <a:pt x="8" y="116"/>
                    <a:pt x="8" y="116"/>
                    <a:pt x="8" y="116"/>
                  </a:cubicBezTo>
                  <a:cubicBezTo>
                    <a:pt x="8" y="123"/>
                    <a:pt x="13" y="128"/>
                    <a:pt x="20" y="128"/>
                  </a:cubicBezTo>
                  <a:cubicBezTo>
                    <a:pt x="27" y="128"/>
                    <a:pt x="32" y="123"/>
                    <a:pt x="32" y="116"/>
                  </a:cubicBezTo>
                  <a:cubicBezTo>
                    <a:pt x="32" y="56"/>
                    <a:pt x="32" y="56"/>
                    <a:pt x="32" y="56"/>
                  </a:cubicBezTo>
                  <a:cubicBezTo>
                    <a:pt x="37" y="52"/>
                    <a:pt x="40" y="47"/>
                    <a:pt x="40" y="40"/>
                  </a:cubicBezTo>
                  <a:cubicBezTo>
                    <a:pt x="40" y="33"/>
                    <a:pt x="37" y="28"/>
                    <a:pt x="32" y="24"/>
                  </a:cubicBezTo>
                  <a:close/>
                  <a:moveTo>
                    <a:pt x="16" y="12"/>
                  </a:moveTo>
                  <a:cubicBezTo>
                    <a:pt x="16" y="10"/>
                    <a:pt x="18" y="8"/>
                    <a:pt x="20" y="8"/>
                  </a:cubicBezTo>
                  <a:cubicBezTo>
                    <a:pt x="22" y="8"/>
                    <a:pt x="24" y="10"/>
                    <a:pt x="24" y="12"/>
                  </a:cubicBezTo>
                  <a:cubicBezTo>
                    <a:pt x="24" y="20"/>
                    <a:pt x="24" y="20"/>
                    <a:pt x="24" y="20"/>
                  </a:cubicBezTo>
                  <a:cubicBezTo>
                    <a:pt x="23" y="20"/>
                    <a:pt x="21" y="20"/>
                    <a:pt x="20" y="20"/>
                  </a:cubicBezTo>
                  <a:cubicBezTo>
                    <a:pt x="19" y="20"/>
                    <a:pt x="17" y="20"/>
                    <a:pt x="16" y="20"/>
                  </a:cubicBezTo>
                  <a:lnTo>
                    <a:pt x="16" y="12"/>
                  </a:lnTo>
                  <a:close/>
                  <a:moveTo>
                    <a:pt x="24" y="116"/>
                  </a:moveTo>
                  <a:cubicBezTo>
                    <a:pt x="24" y="118"/>
                    <a:pt x="22" y="120"/>
                    <a:pt x="20" y="120"/>
                  </a:cubicBezTo>
                  <a:cubicBezTo>
                    <a:pt x="18" y="120"/>
                    <a:pt x="16" y="118"/>
                    <a:pt x="16" y="116"/>
                  </a:cubicBezTo>
                  <a:cubicBezTo>
                    <a:pt x="16" y="60"/>
                    <a:pt x="16" y="60"/>
                    <a:pt x="16" y="60"/>
                  </a:cubicBezTo>
                  <a:cubicBezTo>
                    <a:pt x="17" y="60"/>
                    <a:pt x="19" y="60"/>
                    <a:pt x="20" y="60"/>
                  </a:cubicBezTo>
                  <a:cubicBezTo>
                    <a:pt x="21" y="60"/>
                    <a:pt x="23" y="60"/>
                    <a:pt x="24" y="60"/>
                  </a:cubicBezTo>
                  <a:lnTo>
                    <a:pt x="24" y="116"/>
                  </a:lnTo>
                  <a:close/>
                  <a:moveTo>
                    <a:pt x="31" y="43"/>
                  </a:moveTo>
                  <a:cubicBezTo>
                    <a:pt x="31" y="44"/>
                    <a:pt x="31" y="44"/>
                    <a:pt x="31" y="44"/>
                  </a:cubicBezTo>
                  <a:cubicBezTo>
                    <a:pt x="31" y="45"/>
                    <a:pt x="30" y="46"/>
                    <a:pt x="30" y="47"/>
                  </a:cubicBezTo>
                  <a:cubicBezTo>
                    <a:pt x="30" y="47"/>
                    <a:pt x="30" y="47"/>
                    <a:pt x="30" y="47"/>
                  </a:cubicBezTo>
                  <a:cubicBezTo>
                    <a:pt x="29" y="48"/>
                    <a:pt x="28" y="49"/>
                    <a:pt x="27" y="50"/>
                  </a:cubicBezTo>
                  <a:cubicBezTo>
                    <a:pt x="27" y="50"/>
                    <a:pt x="27" y="50"/>
                    <a:pt x="27" y="50"/>
                  </a:cubicBezTo>
                  <a:cubicBezTo>
                    <a:pt x="26" y="50"/>
                    <a:pt x="25" y="51"/>
                    <a:pt x="24" y="51"/>
                  </a:cubicBezTo>
                  <a:cubicBezTo>
                    <a:pt x="23" y="52"/>
                    <a:pt x="21" y="52"/>
                    <a:pt x="20" y="52"/>
                  </a:cubicBezTo>
                  <a:cubicBezTo>
                    <a:pt x="19" y="52"/>
                    <a:pt x="17" y="52"/>
                    <a:pt x="16" y="51"/>
                  </a:cubicBezTo>
                  <a:cubicBezTo>
                    <a:pt x="15" y="51"/>
                    <a:pt x="14" y="50"/>
                    <a:pt x="13" y="50"/>
                  </a:cubicBezTo>
                  <a:cubicBezTo>
                    <a:pt x="13" y="50"/>
                    <a:pt x="13" y="50"/>
                    <a:pt x="13" y="50"/>
                  </a:cubicBezTo>
                  <a:cubicBezTo>
                    <a:pt x="12" y="49"/>
                    <a:pt x="11" y="48"/>
                    <a:pt x="10" y="47"/>
                  </a:cubicBezTo>
                  <a:cubicBezTo>
                    <a:pt x="10" y="47"/>
                    <a:pt x="10" y="47"/>
                    <a:pt x="10" y="47"/>
                  </a:cubicBezTo>
                  <a:cubicBezTo>
                    <a:pt x="10" y="46"/>
                    <a:pt x="9" y="45"/>
                    <a:pt x="9" y="44"/>
                  </a:cubicBezTo>
                  <a:cubicBezTo>
                    <a:pt x="9" y="44"/>
                    <a:pt x="9" y="44"/>
                    <a:pt x="9" y="43"/>
                  </a:cubicBezTo>
                  <a:cubicBezTo>
                    <a:pt x="8" y="42"/>
                    <a:pt x="8" y="41"/>
                    <a:pt x="8" y="40"/>
                  </a:cubicBezTo>
                  <a:cubicBezTo>
                    <a:pt x="8" y="39"/>
                    <a:pt x="8" y="38"/>
                    <a:pt x="9" y="37"/>
                  </a:cubicBezTo>
                  <a:cubicBezTo>
                    <a:pt x="9" y="36"/>
                    <a:pt x="9" y="36"/>
                    <a:pt x="9" y="36"/>
                  </a:cubicBezTo>
                  <a:cubicBezTo>
                    <a:pt x="9" y="35"/>
                    <a:pt x="10" y="34"/>
                    <a:pt x="10" y="33"/>
                  </a:cubicBezTo>
                  <a:cubicBezTo>
                    <a:pt x="10" y="33"/>
                    <a:pt x="10" y="33"/>
                    <a:pt x="10" y="33"/>
                  </a:cubicBezTo>
                  <a:cubicBezTo>
                    <a:pt x="11" y="32"/>
                    <a:pt x="12" y="31"/>
                    <a:pt x="13" y="30"/>
                  </a:cubicBezTo>
                  <a:cubicBezTo>
                    <a:pt x="13" y="30"/>
                    <a:pt x="13" y="30"/>
                    <a:pt x="13" y="30"/>
                  </a:cubicBezTo>
                  <a:cubicBezTo>
                    <a:pt x="14" y="30"/>
                    <a:pt x="15" y="29"/>
                    <a:pt x="16" y="29"/>
                  </a:cubicBezTo>
                  <a:cubicBezTo>
                    <a:pt x="17" y="28"/>
                    <a:pt x="19" y="28"/>
                    <a:pt x="20" y="28"/>
                  </a:cubicBezTo>
                  <a:cubicBezTo>
                    <a:pt x="21" y="28"/>
                    <a:pt x="23" y="28"/>
                    <a:pt x="24" y="29"/>
                  </a:cubicBezTo>
                  <a:cubicBezTo>
                    <a:pt x="25" y="29"/>
                    <a:pt x="26" y="30"/>
                    <a:pt x="27" y="30"/>
                  </a:cubicBezTo>
                  <a:cubicBezTo>
                    <a:pt x="27" y="30"/>
                    <a:pt x="27" y="30"/>
                    <a:pt x="27" y="30"/>
                  </a:cubicBezTo>
                  <a:cubicBezTo>
                    <a:pt x="28" y="31"/>
                    <a:pt x="29" y="32"/>
                    <a:pt x="30" y="33"/>
                  </a:cubicBezTo>
                  <a:cubicBezTo>
                    <a:pt x="30" y="33"/>
                    <a:pt x="30" y="33"/>
                    <a:pt x="30" y="33"/>
                  </a:cubicBezTo>
                  <a:cubicBezTo>
                    <a:pt x="30" y="34"/>
                    <a:pt x="31" y="35"/>
                    <a:pt x="31" y="36"/>
                  </a:cubicBezTo>
                  <a:cubicBezTo>
                    <a:pt x="31" y="36"/>
                    <a:pt x="31" y="36"/>
                    <a:pt x="31" y="37"/>
                  </a:cubicBezTo>
                  <a:cubicBezTo>
                    <a:pt x="32" y="38"/>
                    <a:pt x="32" y="39"/>
                    <a:pt x="32" y="40"/>
                  </a:cubicBezTo>
                  <a:cubicBezTo>
                    <a:pt x="32" y="41"/>
                    <a:pt x="32" y="42"/>
                    <a:pt x="3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67" name="Freeform 59">
              <a:extLst>
                <a:ext uri="{FF2B5EF4-FFF2-40B4-BE49-F238E27FC236}">
                  <a16:creationId xmlns:a16="http://schemas.microsoft.com/office/drawing/2014/main" id="{EB86FE08-4E0F-496C-945A-26A9C6EAC13F}"/>
                </a:ext>
              </a:extLst>
            </p:cNvPr>
            <p:cNvSpPr>
              <a:spLocks noEditPoints="1"/>
            </p:cNvSpPr>
            <p:nvPr/>
          </p:nvSpPr>
          <p:spPr bwMode="auto">
            <a:xfrm>
              <a:off x="1774554" y="4342379"/>
              <a:ext cx="125420" cy="400024"/>
            </a:xfrm>
            <a:custGeom>
              <a:avLst/>
              <a:gdLst>
                <a:gd name="T0" fmla="*/ 32 w 40"/>
                <a:gd name="T1" fmla="*/ 72 h 128"/>
                <a:gd name="T2" fmla="*/ 32 w 40"/>
                <a:gd name="T3" fmla="*/ 12 h 128"/>
                <a:gd name="T4" fmla="*/ 20 w 40"/>
                <a:gd name="T5" fmla="*/ 0 h 128"/>
                <a:gd name="T6" fmla="*/ 8 w 40"/>
                <a:gd name="T7" fmla="*/ 12 h 128"/>
                <a:gd name="T8" fmla="*/ 8 w 40"/>
                <a:gd name="T9" fmla="*/ 72 h 128"/>
                <a:gd name="T10" fmla="*/ 0 w 40"/>
                <a:gd name="T11" fmla="*/ 88 h 128"/>
                <a:gd name="T12" fmla="*/ 8 w 40"/>
                <a:gd name="T13" fmla="*/ 104 h 128"/>
                <a:gd name="T14" fmla="*/ 8 w 40"/>
                <a:gd name="T15" fmla="*/ 116 h 128"/>
                <a:gd name="T16" fmla="*/ 20 w 40"/>
                <a:gd name="T17" fmla="*/ 128 h 128"/>
                <a:gd name="T18" fmla="*/ 32 w 40"/>
                <a:gd name="T19" fmla="*/ 116 h 128"/>
                <a:gd name="T20" fmla="*/ 32 w 40"/>
                <a:gd name="T21" fmla="*/ 104 h 128"/>
                <a:gd name="T22" fmla="*/ 40 w 40"/>
                <a:gd name="T23" fmla="*/ 88 h 128"/>
                <a:gd name="T24" fmla="*/ 32 w 40"/>
                <a:gd name="T25" fmla="*/ 72 h 128"/>
                <a:gd name="T26" fmla="*/ 16 w 40"/>
                <a:gd name="T27" fmla="*/ 12 h 128"/>
                <a:gd name="T28" fmla="*/ 20 w 40"/>
                <a:gd name="T29" fmla="*/ 8 h 128"/>
                <a:gd name="T30" fmla="*/ 24 w 40"/>
                <a:gd name="T31" fmla="*/ 12 h 128"/>
                <a:gd name="T32" fmla="*/ 24 w 40"/>
                <a:gd name="T33" fmla="*/ 68 h 128"/>
                <a:gd name="T34" fmla="*/ 20 w 40"/>
                <a:gd name="T35" fmla="*/ 68 h 128"/>
                <a:gd name="T36" fmla="*/ 16 w 40"/>
                <a:gd name="T37" fmla="*/ 68 h 128"/>
                <a:gd name="T38" fmla="*/ 16 w 40"/>
                <a:gd name="T39" fmla="*/ 12 h 128"/>
                <a:gd name="T40" fmla="*/ 24 w 40"/>
                <a:gd name="T41" fmla="*/ 116 h 128"/>
                <a:gd name="T42" fmla="*/ 20 w 40"/>
                <a:gd name="T43" fmla="*/ 120 h 128"/>
                <a:gd name="T44" fmla="*/ 16 w 40"/>
                <a:gd name="T45" fmla="*/ 116 h 128"/>
                <a:gd name="T46" fmla="*/ 16 w 40"/>
                <a:gd name="T47" fmla="*/ 108 h 128"/>
                <a:gd name="T48" fmla="*/ 20 w 40"/>
                <a:gd name="T49" fmla="*/ 108 h 128"/>
                <a:gd name="T50" fmla="*/ 24 w 40"/>
                <a:gd name="T51" fmla="*/ 108 h 128"/>
                <a:gd name="T52" fmla="*/ 24 w 40"/>
                <a:gd name="T53" fmla="*/ 116 h 128"/>
                <a:gd name="T54" fmla="*/ 31 w 40"/>
                <a:gd name="T55" fmla="*/ 91 h 128"/>
                <a:gd name="T56" fmla="*/ 31 w 40"/>
                <a:gd name="T57" fmla="*/ 92 h 128"/>
                <a:gd name="T58" fmla="*/ 30 w 40"/>
                <a:gd name="T59" fmla="*/ 95 h 128"/>
                <a:gd name="T60" fmla="*/ 30 w 40"/>
                <a:gd name="T61" fmla="*/ 95 h 128"/>
                <a:gd name="T62" fmla="*/ 27 w 40"/>
                <a:gd name="T63" fmla="*/ 98 h 128"/>
                <a:gd name="T64" fmla="*/ 27 w 40"/>
                <a:gd name="T65" fmla="*/ 98 h 128"/>
                <a:gd name="T66" fmla="*/ 24 w 40"/>
                <a:gd name="T67" fmla="*/ 99 h 128"/>
                <a:gd name="T68" fmla="*/ 20 w 40"/>
                <a:gd name="T69" fmla="*/ 100 h 128"/>
                <a:gd name="T70" fmla="*/ 16 w 40"/>
                <a:gd name="T71" fmla="*/ 99 h 128"/>
                <a:gd name="T72" fmla="*/ 13 w 40"/>
                <a:gd name="T73" fmla="*/ 98 h 128"/>
                <a:gd name="T74" fmla="*/ 13 w 40"/>
                <a:gd name="T75" fmla="*/ 98 h 128"/>
                <a:gd name="T76" fmla="*/ 10 w 40"/>
                <a:gd name="T77" fmla="*/ 95 h 128"/>
                <a:gd name="T78" fmla="*/ 10 w 40"/>
                <a:gd name="T79" fmla="*/ 95 h 128"/>
                <a:gd name="T80" fmla="*/ 9 w 40"/>
                <a:gd name="T81" fmla="*/ 92 h 128"/>
                <a:gd name="T82" fmla="*/ 9 w 40"/>
                <a:gd name="T83" fmla="*/ 91 h 128"/>
                <a:gd name="T84" fmla="*/ 8 w 40"/>
                <a:gd name="T85" fmla="*/ 88 h 128"/>
                <a:gd name="T86" fmla="*/ 9 w 40"/>
                <a:gd name="T87" fmla="*/ 85 h 128"/>
                <a:gd name="T88" fmla="*/ 9 w 40"/>
                <a:gd name="T89" fmla="*/ 84 h 128"/>
                <a:gd name="T90" fmla="*/ 10 w 40"/>
                <a:gd name="T91" fmla="*/ 81 h 128"/>
                <a:gd name="T92" fmla="*/ 10 w 40"/>
                <a:gd name="T93" fmla="*/ 81 h 128"/>
                <a:gd name="T94" fmla="*/ 13 w 40"/>
                <a:gd name="T95" fmla="*/ 78 h 128"/>
                <a:gd name="T96" fmla="*/ 13 w 40"/>
                <a:gd name="T97" fmla="*/ 78 h 128"/>
                <a:gd name="T98" fmla="*/ 16 w 40"/>
                <a:gd name="T99" fmla="*/ 77 h 128"/>
                <a:gd name="T100" fmla="*/ 20 w 40"/>
                <a:gd name="T101" fmla="*/ 76 h 128"/>
                <a:gd name="T102" fmla="*/ 24 w 40"/>
                <a:gd name="T103" fmla="*/ 77 h 128"/>
                <a:gd name="T104" fmla="*/ 27 w 40"/>
                <a:gd name="T105" fmla="*/ 78 h 128"/>
                <a:gd name="T106" fmla="*/ 27 w 40"/>
                <a:gd name="T107" fmla="*/ 78 h 128"/>
                <a:gd name="T108" fmla="*/ 30 w 40"/>
                <a:gd name="T109" fmla="*/ 81 h 128"/>
                <a:gd name="T110" fmla="*/ 30 w 40"/>
                <a:gd name="T111" fmla="*/ 81 h 128"/>
                <a:gd name="T112" fmla="*/ 31 w 40"/>
                <a:gd name="T113" fmla="*/ 84 h 128"/>
                <a:gd name="T114" fmla="*/ 31 w 40"/>
                <a:gd name="T115" fmla="*/ 85 h 128"/>
                <a:gd name="T116" fmla="*/ 32 w 40"/>
                <a:gd name="T117" fmla="*/ 88 h 128"/>
                <a:gd name="T118" fmla="*/ 31 w 40"/>
                <a:gd name="T119" fmla="*/ 9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0" h="128">
                  <a:moveTo>
                    <a:pt x="32" y="72"/>
                  </a:moveTo>
                  <a:cubicBezTo>
                    <a:pt x="32" y="12"/>
                    <a:pt x="32" y="12"/>
                    <a:pt x="32" y="12"/>
                  </a:cubicBezTo>
                  <a:cubicBezTo>
                    <a:pt x="32" y="5"/>
                    <a:pt x="27" y="0"/>
                    <a:pt x="20" y="0"/>
                  </a:cubicBezTo>
                  <a:cubicBezTo>
                    <a:pt x="13" y="0"/>
                    <a:pt x="8" y="5"/>
                    <a:pt x="8" y="12"/>
                  </a:cubicBezTo>
                  <a:cubicBezTo>
                    <a:pt x="8" y="72"/>
                    <a:pt x="8" y="72"/>
                    <a:pt x="8" y="72"/>
                  </a:cubicBezTo>
                  <a:cubicBezTo>
                    <a:pt x="3" y="76"/>
                    <a:pt x="0" y="81"/>
                    <a:pt x="0" y="88"/>
                  </a:cubicBezTo>
                  <a:cubicBezTo>
                    <a:pt x="0" y="95"/>
                    <a:pt x="3" y="100"/>
                    <a:pt x="8" y="104"/>
                  </a:cubicBezTo>
                  <a:cubicBezTo>
                    <a:pt x="8" y="116"/>
                    <a:pt x="8" y="116"/>
                    <a:pt x="8" y="116"/>
                  </a:cubicBezTo>
                  <a:cubicBezTo>
                    <a:pt x="8" y="123"/>
                    <a:pt x="13" y="128"/>
                    <a:pt x="20" y="128"/>
                  </a:cubicBezTo>
                  <a:cubicBezTo>
                    <a:pt x="27" y="128"/>
                    <a:pt x="32" y="123"/>
                    <a:pt x="32" y="116"/>
                  </a:cubicBezTo>
                  <a:cubicBezTo>
                    <a:pt x="32" y="104"/>
                    <a:pt x="32" y="104"/>
                    <a:pt x="32" y="104"/>
                  </a:cubicBezTo>
                  <a:cubicBezTo>
                    <a:pt x="37" y="100"/>
                    <a:pt x="40" y="95"/>
                    <a:pt x="40" y="88"/>
                  </a:cubicBezTo>
                  <a:cubicBezTo>
                    <a:pt x="40" y="81"/>
                    <a:pt x="37" y="76"/>
                    <a:pt x="32" y="72"/>
                  </a:cubicBezTo>
                  <a:close/>
                  <a:moveTo>
                    <a:pt x="16" y="12"/>
                  </a:moveTo>
                  <a:cubicBezTo>
                    <a:pt x="16" y="10"/>
                    <a:pt x="18" y="8"/>
                    <a:pt x="20" y="8"/>
                  </a:cubicBezTo>
                  <a:cubicBezTo>
                    <a:pt x="22" y="8"/>
                    <a:pt x="24" y="10"/>
                    <a:pt x="24" y="12"/>
                  </a:cubicBezTo>
                  <a:cubicBezTo>
                    <a:pt x="24" y="68"/>
                    <a:pt x="24" y="68"/>
                    <a:pt x="24" y="68"/>
                  </a:cubicBezTo>
                  <a:cubicBezTo>
                    <a:pt x="23" y="68"/>
                    <a:pt x="21" y="68"/>
                    <a:pt x="20" y="68"/>
                  </a:cubicBezTo>
                  <a:cubicBezTo>
                    <a:pt x="19" y="68"/>
                    <a:pt x="17" y="68"/>
                    <a:pt x="16" y="68"/>
                  </a:cubicBezTo>
                  <a:lnTo>
                    <a:pt x="16" y="12"/>
                  </a:lnTo>
                  <a:close/>
                  <a:moveTo>
                    <a:pt x="24" y="116"/>
                  </a:moveTo>
                  <a:cubicBezTo>
                    <a:pt x="24" y="118"/>
                    <a:pt x="22" y="120"/>
                    <a:pt x="20" y="120"/>
                  </a:cubicBezTo>
                  <a:cubicBezTo>
                    <a:pt x="18" y="120"/>
                    <a:pt x="16" y="118"/>
                    <a:pt x="16" y="116"/>
                  </a:cubicBezTo>
                  <a:cubicBezTo>
                    <a:pt x="16" y="108"/>
                    <a:pt x="16" y="108"/>
                    <a:pt x="16" y="108"/>
                  </a:cubicBezTo>
                  <a:cubicBezTo>
                    <a:pt x="17" y="108"/>
                    <a:pt x="19" y="108"/>
                    <a:pt x="20" y="108"/>
                  </a:cubicBezTo>
                  <a:cubicBezTo>
                    <a:pt x="21" y="108"/>
                    <a:pt x="23" y="108"/>
                    <a:pt x="24" y="108"/>
                  </a:cubicBezTo>
                  <a:lnTo>
                    <a:pt x="24" y="116"/>
                  </a:lnTo>
                  <a:close/>
                  <a:moveTo>
                    <a:pt x="31" y="91"/>
                  </a:moveTo>
                  <a:cubicBezTo>
                    <a:pt x="31" y="92"/>
                    <a:pt x="31" y="92"/>
                    <a:pt x="31" y="92"/>
                  </a:cubicBezTo>
                  <a:cubicBezTo>
                    <a:pt x="31" y="93"/>
                    <a:pt x="30" y="94"/>
                    <a:pt x="30" y="95"/>
                  </a:cubicBezTo>
                  <a:cubicBezTo>
                    <a:pt x="30" y="95"/>
                    <a:pt x="30" y="95"/>
                    <a:pt x="30" y="95"/>
                  </a:cubicBezTo>
                  <a:cubicBezTo>
                    <a:pt x="29" y="96"/>
                    <a:pt x="28" y="97"/>
                    <a:pt x="27" y="98"/>
                  </a:cubicBezTo>
                  <a:cubicBezTo>
                    <a:pt x="27" y="98"/>
                    <a:pt x="27" y="98"/>
                    <a:pt x="27" y="98"/>
                  </a:cubicBezTo>
                  <a:cubicBezTo>
                    <a:pt x="26" y="98"/>
                    <a:pt x="25" y="99"/>
                    <a:pt x="24" y="99"/>
                  </a:cubicBezTo>
                  <a:cubicBezTo>
                    <a:pt x="23" y="100"/>
                    <a:pt x="21" y="100"/>
                    <a:pt x="20" y="100"/>
                  </a:cubicBezTo>
                  <a:cubicBezTo>
                    <a:pt x="19" y="100"/>
                    <a:pt x="17" y="100"/>
                    <a:pt x="16" y="99"/>
                  </a:cubicBezTo>
                  <a:cubicBezTo>
                    <a:pt x="15" y="99"/>
                    <a:pt x="14" y="98"/>
                    <a:pt x="13" y="98"/>
                  </a:cubicBezTo>
                  <a:cubicBezTo>
                    <a:pt x="13" y="98"/>
                    <a:pt x="13" y="98"/>
                    <a:pt x="13" y="98"/>
                  </a:cubicBezTo>
                  <a:cubicBezTo>
                    <a:pt x="12" y="97"/>
                    <a:pt x="11" y="96"/>
                    <a:pt x="10" y="95"/>
                  </a:cubicBezTo>
                  <a:cubicBezTo>
                    <a:pt x="10" y="95"/>
                    <a:pt x="10" y="95"/>
                    <a:pt x="10" y="95"/>
                  </a:cubicBezTo>
                  <a:cubicBezTo>
                    <a:pt x="10" y="94"/>
                    <a:pt x="9" y="93"/>
                    <a:pt x="9" y="92"/>
                  </a:cubicBezTo>
                  <a:cubicBezTo>
                    <a:pt x="9" y="92"/>
                    <a:pt x="9" y="92"/>
                    <a:pt x="9" y="91"/>
                  </a:cubicBezTo>
                  <a:cubicBezTo>
                    <a:pt x="8" y="90"/>
                    <a:pt x="8" y="89"/>
                    <a:pt x="8" y="88"/>
                  </a:cubicBezTo>
                  <a:cubicBezTo>
                    <a:pt x="8" y="87"/>
                    <a:pt x="8" y="86"/>
                    <a:pt x="9" y="85"/>
                  </a:cubicBezTo>
                  <a:cubicBezTo>
                    <a:pt x="9" y="84"/>
                    <a:pt x="9" y="84"/>
                    <a:pt x="9" y="84"/>
                  </a:cubicBezTo>
                  <a:cubicBezTo>
                    <a:pt x="9" y="83"/>
                    <a:pt x="10" y="82"/>
                    <a:pt x="10" y="81"/>
                  </a:cubicBezTo>
                  <a:cubicBezTo>
                    <a:pt x="10" y="81"/>
                    <a:pt x="10" y="81"/>
                    <a:pt x="10" y="81"/>
                  </a:cubicBezTo>
                  <a:cubicBezTo>
                    <a:pt x="11" y="80"/>
                    <a:pt x="12" y="79"/>
                    <a:pt x="13" y="78"/>
                  </a:cubicBezTo>
                  <a:cubicBezTo>
                    <a:pt x="13" y="78"/>
                    <a:pt x="13" y="78"/>
                    <a:pt x="13" y="78"/>
                  </a:cubicBezTo>
                  <a:cubicBezTo>
                    <a:pt x="14" y="78"/>
                    <a:pt x="15" y="77"/>
                    <a:pt x="16" y="77"/>
                  </a:cubicBezTo>
                  <a:cubicBezTo>
                    <a:pt x="17" y="76"/>
                    <a:pt x="19" y="76"/>
                    <a:pt x="20" y="76"/>
                  </a:cubicBezTo>
                  <a:cubicBezTo>
                    <a:pt x="21" y="76"/>
                    <a:pt x="23" y="76"/>
                    <a:pt x="24" y="77"/>
                  </a:cubicBezTo>
                  <a:cubicBezTo>
                    <a:pt x="25" y="77"/>
                    <a:pt x="26" y="78"/>
                    <a:pt x="27" y="78"/>
                  </a:cubicBezTo>
                  <a:cubicBezTo>
                    <a:pt x="27" y="78"/>
                    <a:pt x="27" y="78"/>
                    <a:pt x="27" y="78"/>
                  </a:cubicBezTo>
                  <a:cubicBezTo>
                    <a:pt x="28" y="79"/>
                    <a:pt x="29" y="80"/>
                    <a:pt x="30" y="81"/>
                  </a:cubicBezTo>
                  <a:cubicBezTo>
                    <a:pt x="30" y="81"/>
                    <a:pt x="30" y="81"/>
                    <a:pt x="30" y="81"/>
                  </a:cubicBezTo>
                  <a:cubicBezTo>
                    <a:pt x="30" y="82"/>
                    <a:pt x="31" y="83"/>
                    <a:pt x="31" y="84"/>
                  </a:cubicBezTo>
                  <a:cubicBezTo>
                    <a:pt x="31" y="84"/>
                    <a:pt x="31" y="84"/>
                    <a:pt x="31" y="85"/>
                  </a:cubicBezTo>
                  <a:cubicBezTo>
                    <a:pt x="32" y="86"/>
                    <a:pt x="32" y="87"/>
                    <a:pt x="32" y="88"/>
                  </a:cubicBezTo>
                  <a:cubicBezTo>
                    <a:pt x="32" y="89"/>
                    <a:pt x="32" y="90"/>
                    <a:pt x="31" y="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grpSp>
      <p:grpSp>
        <p:nvGrpSpPr>
          <p:cNvPr id="68" name="Group 67">
            <a:extLst>
              <a:ext uri="{FF2B5EF4-FFF2-40B4-BE49-F238E27FC236}">
                <a16:creationId xmlns:a16="http://schemas.microsoft.com/office/drawing/2014/main" id="{93B1C421-C32F-46B0-81C7-F73C1347B8C6}"/>
              </a:ext>
            </a:extLst>
          </p:cNvPr>
          <p:cNvGrpSpPr/>
          <p:nvPr/>
        </p:nvGrpSpPr>
        <p:grpSpPr>
          <a:xfrm>
            <a:off x="6956949" y="5355385"/>
            <a:ext cx="400024" cy="349856"/>
            <a:chOff x="2437300" y="2768688"/>
            <a:chExt cx="400024" cy="349856"/>
          </a:xfrm>
          <a:solidFill>
            <a:schemeClr val="bg2"/>
          </a:solidFill>
        </p:grpSpPr>
        <p:sp>
          <p:nvSpPr>
            <p:cNvPr id="69" name="Freeform 104">
              <a:extLst>
                <a:ext uri="{FF2B5EF4-FFF2-40B4-BE49-F238E27FC236}">
                  <a16:creationId xmlns:a16="http://schemas.microsoft.com/office/drawing/2014/main" id="{6D2478DE-F747-4F16-A589-ED3CE3EC98E5}"/>
                </a:ext>
              </a:extLst>
            </p:cNvPr>
            <p:cNvSpPr>
              <a:spLocks/>
            </p:cNvSpPr>
            <p:nvPr/>
          </p:nvSpPr>
          <p:spPr bwMode="auto">
            <a:xfrm>
              <a:off x="2499350" y="2830738"/>
              <a:ext cx="143903" cy="93735"/>
            </a:xfrm>
            <a:custGeom>
              <a:avLst/>
              <a:gdLst>
                <a:gd name="T0" fmla="*/ 44 w 46"/>
                <a:gd name="T1" fmla="*/ 0 h 30"/>
                <a:gd name="T2" fmla="*/ 0 w 46"/>
                <a:gd name="T3" fmla="*/ 28 h 30"/>
                <a:gd name="T4" fmla="*/ 2 w 46"/>
                <a:gd name="T5" fmla="*/ 30 h 30"/>
                <a:gd name="T6" fmla="*/ 4 w 46"/>
                <a:gd name="T7" fmla="*/ 28 h 30"/>
                <a:gd name="T8" fmla="*/ 44 w 46"/>
                <a:gd name="T9" fmla="*/ 4 h 30"/>
                <a:gd name="T10" fmla="*/ 46 w 46"/>
                <a:gd name="T11" fmla="*/ 2 h 30"/>
                <a:gd name="T12" fmla="*/ 44 w 46"/>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46" h="30">
                  <a:moveTo>
                    <a:pt x="44" y="0"/>
                  </a:moveTo>
                  <a:cubicBezTo>
                    <a:pt x="20" y="0"/>
                    <a:pt x="0" y="13"/>
                    <a:pt x="0" y="28"/>
                  </a:cubicBezTo>
                  <a:cubicBezTo>
                    <a:pt x="0" y="29"/>
                    <a:pt x="1" y="30"/>
                    <a:pt x="2" y="30"/>
                  </a:cubicBezTo>
                  <a:cubicBezTo>
                    <a:pt x="3" y="30"/>
                    <a:pt x="4" y="29"/>
                    <a:pt x="4" y="28"/>
                  </a:cubicBezTo>
                  <a:cubicBezTo>
                    <a:pt x="4" y="15"/>
                    <a:pt x="23" y="4"/>
                    <a:pt x="44" y="4"/>
                  </a:cubicBezTo>
                  <a:cubicBezTo>
                    <a:pt x="45" y="4"/>
                    <a:pt x="46" y="3"/>
                    <a:pt x="46" y="2"/>
                  </a:cubicBezTo>
                  <a:cubicBezTo>
                    <a:pt x="46" y="1"/>
                    <a:pt x="45" y="0"/>
                    <a:pt x="4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70" name="Freeform 105">
              <a:extLst>
                <a:ext uri="{FF2B5EF4-FFF2-40B4-BE49-F238E27FC236}">
                  <a16:creationId xmlns:a16="http://schemas.microsoft.com/office/drawing/2014/main" id="{5ABE8B5A-D613-4265-93C0-4DBAB0F8AF9E}"/>
                </a:ext>
              </a:extLst>
            </p:cNvPr>
            <p:cNvSpPr>
              <a:spLocks noEditPoints="1"/>
            </p:cNvSpPr>
            <p:nvPr/>
          </p:nvSpPr>
          <p:spPr bwMode="auto">
            <a:xfrm>
              <a:off x="2437300" y="2768688"/>
              <a:ext cx="400024" cy="349856"/>
            </a:xfrm>
            <a:custGeom>
              <a:avLst/>
              <a:gdLst>
                <a:gd name="T0" fmla="*/ 64 w 128"/>
                <a:gd name="T1" fmla="*/ 0 h 112"/>
                <a:gd name="T2" fmla="*/ 0 w 128"/>
                <a:gd name="T3" fmla="*/ 48 h 112"/>
                <a:gd name="T4" fmla="*/ 28 w 128"/>
                <a:gd name="T5" fmla="*/ 88 h 112"/>
                <a:gd name="T6" fmla="*/ 28 w 128"/>
                <a:gd name="T7" fmla="*/ 88 h 112"/>
                <a:gd name="T8" fmla="*/ 20 w 128"/>
                <a:gd name="T9" fmla="*/ 107 h 112"/>
                <a:gd name="T10" fmla="*/ 20 w 128"/>
                <a:gd name="T11" fmla="*/ 107 h 112"/>
                <a:gd name="T12" fmla="*/ 20 w 128"/>
                <a:gd name="T13" fmla="*/ 108 h 112"/>
                <a:gd name="T14" fmla="*/ 24 w 128"/>
                <a:gd name="T15" fmla="*/ 112 h 112"/>
                <a:gd name="T16" fmla="*/ 25 w 128"/>
                <a:gd name="T17" fmla="*/ 112 h 112"/>
                <a:gd name="T18" fmla="*/ 52 w 128"/>
                <a:gd name="T19" fmla="*/ 95 h 112"/>
                <a:gd name="T20" fmla="*/ 64 w 128"/>
                <a:gd name="T21" fmla="*/ 96 h 112"/>
                <a:gd name="T22" fmla="*/ 128 w 128"/>
                <a:gd name="T23" fmla="*/ 48 h 112"/>
                <a:gd name="T24" fmla="*/ 64 w 128"/>
                <a:gd name="T25" fmla="*/ 0 h 112"/>
                <a:gd name="T26" fmla="*/ 64 w 128"/>
                <a:gd name="T27" fmla="*/ 88 h 112"/>
                <a:gd name="T28" fmla="*/ 53 w 128"/>
                <a:gd name="T29" fmla="*/ 87 h 112"/>
                <a:gd name="T30" fmla="*/ 52 w 128"/>
                <a:gd name="T31" fmla="*/ 87 h 112"/>
                <a:gd name="T32" fmla="*/ 45 w 128"/>
                <a:gd name="T33" fmla="*/ 90 h 112"/>
                <a:gd name="T34" fmla="*/ 33 w 128"/>
                <a:gd name="T35" fmla="*/ 100 h 112"/>
                <a:gd name="T36" fmla="*/ 36 w 128"/>
                <a:gd name="T37" fmla="*/ 88 h 112"/>
                <a:gd name="T38" fmla="*/ 36 w 128"/>
                <a:gd name="T39" fmla="*/ 88 h 112"/>
                <a:gd name="T40" fmla="*/ 32 w 128"/>
                <a:gd name="T41" fmla="*/ 81 h 112"/>
                <a:gd name="T42" fmla="*/ 8 w 128"/>
                <a:gd name="T43" fmla="*/ 48 h 112"/>
                <a:gd name="T44" fmla="*/ 64 w 128"/>
                <a:gd name="T45" fmla="*/ 8 h 112"/>
                <a:gd name="T46" fmla="*/ 120 w 128"/>
                <a:gd name="T47" fmla="*/ 48 h 112"/>
                <a:gd name="T48" fmla="*/ 64 w 128"/>
                <a:gd name="T49"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8" h="112">
                  <a:moveTo>
                    <a:pt x="64" y="0"/>
                  </a:moveTo>
                  <a:cubicBezTo>
                    <a:pt x="29" y="0"/>
                    <a:pt x="0" y="21"/>
                    <a:pt x="0" y="48"/>
                  </a:cubicBezTo>
                  <a:cubicBezTo>
                    <a:pt x="0" y="65"/>
                    <a:pt x="11" y="79"/>
                    <a:pt x="28" y="88"/>
                  </a:cubicBezTo>
                  <a:cubicBezTo>
                    <a:pt x="28" y="88"/>
                    <a:pt x="28" y="88"/>
                    <a:pt x="28" y="88"/>
                  </a:cubicBezTo>
                  <a:cubicBezTo>
                    <a:pt x="28" y="95"/>
                    <a:pt x="23" y="103"/>
                    <a:pt x="20" y="107"/>
                  </a:cubicBezTo>
                  <a:cubicBezTo>
                    <a:pt x="20" y="107"/>
                    <a:pt x="20" y="107"/>
                    <a:pt x="20" y="107"/>
                  </a:cubicBezTo>
                  <a:cubicBezTo>
                    <a:pt x="20" y="107"/>
                    <a:pt x="20" y="108"/>
                    <a:pt x="20" y="108"/>
                  </a:cubicBezTo>
                  <a:cubicBezTo>
                    <a:pt x="20" y="110"/>
                    <a:pt x="22" y="112"/>
                    <a:pt x="24" y="112"/>
                  </a:cubicBezTo>
                  <a:cubicBezTo>
                    <a:pt x="24" y="112"/>
                    <a:pt x="25" y="112"/>
                    <a:pt x="25" y="112"/>
                  </a:cubicBezTo>
                  <a:cubicBezTo>
                    <a:pt x="37" y="110"/>
                    <a:pt x="49" y="98"/>
                    <a:pt x="52" y="95"/>
                  </a:cubicBezTo>
                  <a:cubicBezTo>
                    <a:pt x="56" y="96"/>
                    <a:pt x="60" y="96"/>
                    <a:pt x="64" y="96"/>
                  </a:cubicBezTo>
                  <a:cubicBezTo>
                    <a:pt x="99" y="96"/>
                    <a:pt x="128" y="75"/>
                    <a:pt x="128" y="48"/>
                  </a:cubicBezTo>
                  <a:cubicBezTo>
                    <a:pt x="128" y="21"/>
                    <a:pt x="99" y="0"/>
                    <a:pt x="64" y="0"/>
                  </a:cubicBezTo>
                  <a:close/>
                  <a:moveTo>
                    <a:pt x="64" y="88"/>
                  </a:moveTo>
                  <a:cubicBezTo>
                    <a:pt x="60" y="88"/>
                    <a:pt x="57" y="88"/>
                    <a:pt x="53" y="87"/>
                  </a:cubicBezTo>
                  <a:cubicBezTo>
                    <a:pt x="52" y="87"/>
                    <a:pt x="52" y="87"/>
                    <a:pt x="52" y="87"/>
                  </a:cubicBezTo>
                  <a:cubicBezTo>
                    <a:pt x="49" y="87"/>
                    <a:pt x="47" y="88"/>
                    <a:pt x="45" y="90"/>
                  </a:cubicBezTo>
                  <a:cubicBezTo>
                    <a:pt x="44" y="92"/>
                    <a:pt x="39" y="97"/>
                    <a:pt x="33" y="100"/>
                  </a:cubicBezTo>
                  <a:cubicBezTo>
                    <a:pt x="35" y="97"/>
                    <a:pt x="36" y="93"/>
                    <a:pt x="36" y="88"/>
                  </a:cubicBezTo>
                  <a:cubicBezTo>
                    <a:pt x="36" y="88"/>
                    <a:pt x="36" y="88"/>
                    <a:pt x="36" y="88"/>
                  </a:cubicBezTo>
                  <a:cubicBezTo>
                    <a:pt x="36" y="85"/>
                    <a:pt x="34" y="82"/>
                    <a:pt x="32" y="81"/>
                  </a:cubicBezTo>
                  <a:cubicBezTo>
                    <a:pt x="17" y="73"/>
                    <a:pt x="8" y="61"/>
                    <a:pt x="8" y="48"/>
                  </a:cubicBezTo>
                  <a:cubicBezTo>
                    <a:pt x="8" y="26"/>
                    <a:pt x="33" y="8"/>
                    <a:pt x="64" y="8"/>
                  </a:cubicBezTo>
                  <a:cubicBezTo>
                    <a:pt x="95" y="8"/>
                    <a:pt x="120" y="26"/>
                    <a:pt x="120" y="48"/>
                  </a:cubicBezTo>
                  <a:cubicBezTo>
                    <a:pt x="120" y="70"/>
                    <a:pt x="95" y="88"/>
                    <a:pt x="64" y="8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grpSp>
    </p:spTree>
    <p:extLst>
      <p:ext uri="{BB962C8B-B14F-4D97-AF65-F5344CB8AC3E}">
        <p14:creationId xmlns:p14="http://schemas.microsoft.com/office/powerpoint/2010/main" val="2346165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7"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anim calcmode="lin" valueType="num">
                                      <p:cBhvr>
                                        <p:cTn id="11" dur="500" fill="hold"/>
                                        <p:tgtEl>
                                          <p:spTgt spid="12"/>
                                        </p:tgtEl>
                                        <p:attrNameLst>
                                          <p:attrName>ppt_x</p:attrName>
                                        </p:attrNameLst>
                                      </p:cBhvr>
                                      <p:tavLst>
                                        <p:tav tm="0">
                                          <p:val>
                                            <p:strVal val="#ppt_x"/>
                                          </p:val>
                                        </p:tav>
                                        <p:tav tm="100000">
                                          <p:val>
                                            <p:strVal val="#ppt_x"/>
                                          </p:val>
                                        </p:tav>
                                      </p:tavLst>
                                    </p:anim>
                                    <p:anim calcmode="lin" valueType="num">
                                      <p:cBhvr>
                                        <p:cTn id="12" dur="500" fill="hold"/>
                                        <p:tgtEl>
                                          <p:spTgt spid="12"/>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anim calcmode="lin" valueType="num">
                                      <p:cBhvr>
                                        <p:cTn id="16" dur="500" fill="hold"/>
                                        <p:tgtEl>
                                          <p:spTgt spid="9"/>
                                        </p:tgtEl>
                                        <p:attrNameLst>
                                          <p:attrName>ppt_x</p:attrName>
                                        </p:attrNameLst>
                                      </p:cBhvr>
                                      <p:tavLst>
                                        <p:tav tm="0">
                                          <p:val>
                                            <p:strVal val="#ppt_x"/>
                                          </p:val>
                                        </p:tav>
                                        <p:tav tm="100000">
                                          <p:val>
                                            <p:strVal val="#ppt_x"/>
                                          </p:val>
                                        </p:tav>
                                      </p:tavLst>
                                    </p:anim>
                                    <p:anim calcmode="lin" valueType="num">
                                      <p:cBhvr>
                                        <p:cTn id="17" dur="500" fill="hold"/>
                                        <p:tgtEl>
                                          <p:spTgt spid="9"/>
                                        </p:tgtEl>
                                        <p:attrNameLst>
                                          <p:attrName>ppt_y</p:attrName>
                                        </p:attrNameLst>
                                      </p:cBhvr>
                                      <p:tavLst>
                                        <p:tav tm="0">
                                          <p:val>
                                            <p:strVal val="#ppt_y+.1"/>
                                          </p:val>
                                        </p:tav>
                                        <p:tav tm="100000">
                                          <p:val>
                                            <p:strVal val="#ppt_y"/>
                                          </p:val>
                                        </p:tav>
                                      </p:tavLst>
                                    </p:anim>
                                  </p:childTnLst>
                                </p:cTn>
                              </p:par>
                            </p:childTnLst>
                          </p:cTn>
                        </p:par>
                        <p:par>
                          <p:cTn id="18" fill="hold">
                            <p:stCondLst>
                              <p:cond delay="1000"/>
                            </p:stCondLst>
                            <p:childTnLst>
                              <p:par>
                                <p:cTn id="19" presetID="53" presetClass="entr" presetSubtype="16" fill="hold" grpId="0" nodeType="afterEffect">
                                  <p:stCondLst>
                                    <p:cond delay="0"/>
                                  </p:stCondLst>
                                  <p:childTnLst>
                                    <p:set>
                                      <p:cBhvr>
                                        <p:cTn id="20" dur="1" fill="hold">
                                          <p:stCondLst>
                                            <p:cond delay="0"/>
                                          </p:stCondLst>
                                        </p:cTn>
                                        <p:tgtEl>
                                          <p:spTgt spid="50"/>
                                        </p:tgtEl>
                                        <p:attrNameLst>
                                          <p:attrName>style.visibility</p:attrName>
                                        </p:attrNameLst>
                                      </p:cBhvr>
                                      <p:to>
                                        <p:strVal val="visible"/>
                                      </p:to>
                                    </p:set>
                                    <p:anim calcmode="lin" valueType="num">
                                      <p:cBhvr>
                                        <p:cTn id="21" dur="500" fill="hold"/>
                                        <p:tgtEl>
                                          <p:spTgt spid="50"/>
                                        </p:tgtEl>
                                        <p:attrNameLst>
                                          <p:attrName>ppt_w</p:attrName>
                                        </p:attrNameLst>
                                      </p:cBhvr>
                                      <p:tavLst>
                                        <p:tav tm="0">
                                          <p:val>
                                            <p:fltVal val="0"/>
                                          </p:val>
                                        </p:tav>
                                        <p:tav tm="100000">
                                          <p:val>
                                            <p:strVal val="#ppt_w"/>
                                          </p:val>
                                        </p:tav>
                                      </p:tavLst>
                                    </p:anim>
                                    <p:anim calcmode="lin" valueType="num">
                                      <p:cBhvr>
                                        <p:cTn id="22" dur="500" fill="hold"/>
                                        <p:tgtEl>
                                          <p:spTgt spid="50"/>
                                        </p:tgtEl>
                                        <p:attrNameLst>
                                          <p:attrName>ppt_h</p:attrName>
                                        </p:attrNameLst>
                                      </p:cBhvr>
                                      <p:tavLst>
                                        <p:tav tm="0">
                                          <p:val>
                                            <p:fltVal val="0"/>
                                          </p:val>
                                        </p:tav>
                                        <p:tav tm="100000">
                                          <p:val>
                                            <p:strVal val="#ppt_h"/>
                                          </p:val>
                                        </p:tav>
                                      </p:tavLst>
                                    </p:anim>
                                    <p:animEffect transition="in" filter="fade">
                                      <p:cBhvr>
                                        <p:cTn id="23" dur="500"/>
                                        <p:tgtEl>
                                          <p:spTgt spid="50"/>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47" presetClass="entr" presetSubtype="0" fill="hold" grpId="0" nodeType="withEffect">
                                  <p:stCondLst>
                                    <p:cond delay="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anim calcmode="lin" valueType="num">
                                      <p:cBhvr>
                                        <p:cTn id="31" dur="500" fill="hold"/>
                                        <p:tgtEl>
                                          <p:spTgt spid="16"/>
                                        </p:tgtEl>
                                        <p:attrNameLst>
                                          <p:attrName>ppt_x</p:attrName>
                                        </p:attrNameLst>
                                      </p:cBhvr>
                                      <p:tavLst>
                                        <p:tav tm="0">
                                          <p:val>
                                            <p:strVal val="#ppt_x"/>
                                          </p:val>
                                        </p:tav>
                                        <p:tav tm="100000">
                                          <p:val>
                                            <p:strVal val="#ppt_x"/>
                                          </p:val>
                                        </p:tav>
                                      </p:tavLst>
                                    </p:anim>
                                    <p:anim calcmode="lin" valueType="num">
                                      <p:cBhvr>
                                        <p:cTn id="32" dur="500" fill="hold"/>
                                        <p:tgtEl>
                                          <p:spTgt spid="1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5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anim calcmode="lin" valueType="num">
                                      <p:cBhvr>
                                        <p:cTn id="36" dur="500" fill="hold"/>
                                        <p:tgtEl>
                                          <p:spTgt spid="17"/>
                                        </p:tgtEl>
                                        <p:attrNameLst>
                                          <p:attrName>ppt_x</p:attrName>
                                        </p:attrNameLst>
                                      </p:cBhvr>
                                      <p:tavLst>
                                        <p:tav tm="0">
                                          <p:val>
                                            <p:strVal val="#ppt_x"/>
                                          </p:val>
                                        </p:tav>
                                        <p:tav tm="100000">
                                          <p:val>
                                            <p:strVal val="#ppt_x"/>
                                          </p:val>
                                        </p:tav>
                                      </p:tavLst>
                                    </p:anim>
                                    <p:anim calcmode="lin" valueType="num">
                                      <p:cBhvr>
                                        <p:cTn id="37" dur="500" fill="hold"/>
                                        <p:tgtEl>
                                          <p:spTgt spid="17"/>
                                        </p:tgtEl>
                                        <p:attrNameLst>
                                          <p:attrName>ppt_y</p:attrName>
                                        </p:attrNameLst>
                                      </p:cBhvr>
                                      <p:tavLst>
                                        <p:tav tm="0">
                                          <p:val>
                                            <p:strVal val="#ppt_y+.1"/>
                                          </p:val>
                                        </p:tav>
                                        <p:tav tm="100000">
                                          <p:val>
                                            <p:strVal val="#ppt_y"/>
                                          </p:val>
                                        </p:tav>
                                      </p:tavLst>
                                    </p:anim>
                                  </p:childTnLst>
                                </p:cTn>
                              </p:par>
                            </p:childTnLst>
                          </p:cTn>
                        </p:par>
                        <p:par>
                          <p:cTn id="38" fill="hold">
                            <p:stCondLst>
                              <p:cond delay="2500"/>
                            </p:stCondLst>
                            <p:childTnLst>
                              <p:par>
                                <p:cTn id="39" presetID="53" presetClass="entr" presetSubtype="16" fill="hold" grpId="0" nodeType="afterEffect">
                                  <p:stCondLst>
                                    <p:cond delay="0"/>
                                  </p:stCondLst>
                                  <p:childTnLst>
                                    <p:set>
                                      <p:cBhvr>
                                        <p:cTn id="40" dur="1" fill="hold">
                                          <p:stCondLst>
                                            <p:cond delay="0"/>
                                          </p:stCondLst>
                                        </p:cTn>
                                        <p:tgtEl>
                                          <p:spTgt spid="53"/>
                                        </p:tgtEl>
                                        <p:attrNameLst>
                                          <p:attrName>style.visibility</p:attrName>
                                        </p:attrNameLst>
                                      </p:cBhvr>
                                      <p:to>
                                        <p:strVal val="visible"/>
                                      </p:to>
                                    </p:set>
                                    <p:anim calcmode="lin" valueType="num">
                                      <p:cBhvr>
                                        <p:cTn id="41" dur="500" fill="hold"/>
                                        <p:tgtEl>
                                          <p:spTgt spid="53"/>
                                        </p:tgtEl>
                                        <p:attrNameLst>
                                          <p:attrName>ppt_w</p:attrName>
                                        </p:attrNameLst>
                                      </p:cBhvr>
                                      <p:tavLst>
                                        <p:tav tm="0">
                                          <p:val>
                                            <p:fltVal val="0"/>
                                          </p:val>
                                        </p:tav>
                                        <p:tav tm="100000">
                                          <p:val>
                                            <p:strVal val="#ppt_w"/>
                                          </p:val>
                                        </p:tav>
                                      </p:tavLst>
                                    </p:anim>
                                    <p:anim calcmode="lin" valueType="num">
                                      <p:cBhvr>
                                        <p:cTn id="42" dur="500" fill="hold"/>
                                        <p:tgtEl>
                                          <p:spTgt spid="53"/>
                                        </p:tgtEl>
                                        <p:attrNameLst>
                                          <p:attrName>ppt_h</p:attrName>
                                        </p:attrNameLst>
                                      </p:cBhvr>
                                      <p:tavLst>
                                        <p:tav tm="0">
                                          <p:val>
                                            <p:fltVal val="0"/>
                                          </p:val>
                                        </p:tav>
                                        <p:tav tm="100000">
                                          <p:val>
                                            <p:strVal val="#ppt_h"/>
                                          </p:val>
                                        </p:tav>
                                      </p:tavLst>
                                    </p:anim>
                                    <p:animEffect transition="in" filter="fade">
                                      <p:cBhvr>
                                        <p:cTn id="43" dur="500"/>
                                        <p:tgtEl>
                                          <p:spTgt spid="53"/>
                                        </p:tgtEl>
                                      </p:cBhvr>
                                    </p:animEffect>
                                  </p:childTnLst>
                                </p:cTn>
                              </p:par>
                            </p:childTnLst>
                          </p:cTn>
                        </p:par>
                        <p:par>
                          <p:cTn id="44" fill="hold">
                            <p:stCondLst>
                              <p:cond delay="3000"/>
                            </p:stCondLst>
                            <p:childTnLst>
                              <p:par>
                                <p:cTn id="45" presetID="22" presetClass="entr" presetSubtype="8" fill="hold" grpId="0" nodeType="after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500"/>
                                        <p:tgtEl>
                                          <p:spTgt spid="36"/>
                                        </p:tgtEl>
                                      </p:cBhvr>
                                    </p:animEffect>
                                  </p:childTnLst>
                                </p:cTn>
                              </p:par>
                              <p:par>
                                <p:cTn id="48" presetID="47" presetClass="entr" presetSubtype="0" fill="hold" grpId="0" nodeType="withEffect">
                                  <p:stCondLst>
                                    <p:cond delay="50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anim calcmode="lin" valueType="num">
                                      <p:cBhvr>
                                        <p:cTn id="51" dur="500" fill="hold"/>
                                        <p:tgtEl>
                                          <p:spTgt spid="19"/>
                                        </p:tgtEl>
                                        <p:attrNameLst>
                                          <p:attrName>ppt_x</p:attrName>
                                        </p:attrNameLst>
                                      </p:cBhvr>
                                      <p:tavLst>
                                        <p:tav tm="0">
                                          <p:val>
                                            <p:strVal val="#ppt_x"/>
                                          </p:val>
                                        </p:tav>
                                        <p:tav tm="100000">
                                          <p:val>
                                            <p:strVal val="#ppt_x"/>
                                          </p:val>
                                        </p:tav>
                                      </p:tavLst>
                                    </p:anim>
                                    <p:anim calcmode="lin" valueType="num">
                                      <p:cBhvr>
                                        <p:cTn id="52" dur="500" fill="hold"/>
                                        <p:tgtEl>
                                          <p:spTgt spid="19"/>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500"/>
                                  </p:stCondLst>
                                  <p:childTnLst>
                                    <p:set>
                                      <p:cBhvr>
                                        <p:cTn id="54" dur="1" fill="hold">
                                          <p:stCondLst>
                                            <p:cond delay="0"/>
                                          </p:stCondLst>
                                        </p:cTn>
                                        <p:tgtEl>
                                          <p:spTgt spid="20"/>
                                        </p:tgtEl>
                                        <p:attrNameLst>
                                          <p:attrName>style.visibility</p:attrName>
                                        </p:attrNameLst>
                                      </p:cBhvr>
                                      <p:to>
                                        <p:strVal val="visible"/>
                                      </p:to>
                                    </p:set>
                                    <p:animEffect transition="in" filter="fade">
                                      <p:cBhvr>
                                        <p:cTn id="55" dur="500"/>
                                        <p:tgtEl>
                                          <p:spTgt spid="20"/>
                                        </p:tgtEl>
                                      </p:cBhvr>
                                    </p:animEffect>
                                    <p:anim calcmode="lin" valueType="num">
                                      <p:cBhvr>
                                        <p:cTn id="56" dur="500" fill="hold"/>
                                        <p:tgtEl>
                                          <p:spTgt spid="20"/>
                                        </p:tgtEl>
                                        <p:attrNameLst>
                                          <p:attrName>ppt_x</p:attrName>
                                        </p:attrNameLst>
                                      </p:cBhvr>
                                      <p:tavLst>
                                        <p:tav tm="0">
                                          <p:val>
                                            <p:strVal val="#ppt_x"/>
                                          </p:val>
                                        </p:tav>
                                        <p:tav tm="100000">
                                          <p:val>
                                            <p:strVal val="#ppt_x"/>
                                          </p:val>
                                        </p:tav>
                                      </p:tavLst>
                                    </p:anim>
                                    <p:anim calcmode="lin" valueType="num">
                                      <p:cBhvr>
                                        <p:cTn id="57" dur="500" fill="hold"/>
                                        <p:tgtEl>
                                          <p:spTgt spid="20"/>
                                        </p:tgtEl>
                                        <p:attrNameLst>
                                          <p:attrName>ppt_y</p:attrName>
                                        </p:attrNameLst>
                                      </p:cBhvr>
                                      <p:tavLst>
                                        <p:tav tm="0">
                                          <p:val>
                                            <p:strVal val="#ppt_y+.1"/>
                                          </p:val>
                                        </p:tav>
                                        <p:tav tm="100000">
                                          <p:val>
                                            <p:strVal val="#ppt_y"/>
                                          </p:val>
                                        </p:tav>
                                      </p:tavLst>
                                    </p:anim>
                                  </p:childTnLst>
                                </p:cTn>
                              </p:par>
                            </p:childTnLst>
                          </p:cTn>
                        </p:par>
                        <p:par>
                          <p:cTn id="58" fill="hold">
                            <p:stCondLst>
                              <p:cond delay="4000"/>
                            </p:stCondLst>
                            <p:childTnLst>
                              <p:par>
                                <p:cTn id="59" presetID="53" presetClass="entr" presetSubtype="16" fill="hold" nodeType="afterEffect">
                                  <p:stCondLst>
                                    <p:cond delay="0"/>
                                  </p:stCondLst>
                                  <p:childTnLst>
                                    <p:set>
                                      <p:cBhvr>
                                        <p:cTn id="60" dur="1" fill="hold">
                                          <p:stCondLst>
                                            <p:cond delay="0"/>
                                          </p:stCondLst>
                                        </p:cTn>
                                        <p:tgtEl>
                                          <p:spTgt spid="54"/>
                                        </p:tgtEl>
                                        <p:attrNameLst>
                                          <p:attrName>style.visibility</p:attrName>
                                        </p:attrNameLst>
                                      </p:cBhvr>
                                      <p:to>
                                        <p:strVal val="visible"/>
                                      </p:to>
                                    </p:set>
                                    <p:anim calcmode="lin" valueType="num">
                                      <p:cBhvr>
                                        <p:cTn id="61" dur="500" fill="hold"/>
                                        <p:tgtEl>
                                          <p:spTgt spid="54"/>
                                        </p:tgtEl>
                                        <p:attrNameLst>
                                          <p:attrName>ppt_w</p:attrName>
                                        </p:attrNameLst>
                                      </p:cBhvr>
                                      <p:tavLst>
                                        <p:tav tm="0">
                                          <p:val>
                                            <p:fltVal val="0"/>
                                          </p:val>
                                        </p:tav>
                                        <p:tav tm="100000">
                                          <p:val>
                                            <p:strVal val="#ppt_w"/>
                                          </p:val>
                                        </p:tav>
                                      </p:tavLst>
                                    </p:anim>
                                    <p:anim calcmode="lin" valueType="num">
                                      <p:cBhvr>
                                        <p:cTn id="62" dur="500" fill="hold"/>
                                        <p:tgtEl>
                                          <p:spTgt spid="54"/>
                                        </p:tgtEl>
                                        <p:attrNameLst>
                                          <p:attrName>ppt_h</p:attrName>
                                        </p:attrNameLst>
                                      </p:cBhvr>
                                      <p:tavLst>
                                        <p:tav tm="0">
                                          <p:val>
                                            <p:fltVal val="0"/>
                                          </p:val>
                                        </p:tav>
                                        <p:tav tm="100000">
                                          <p:val>
                                            <p:strVal val="#ppt_h"/>
                                          </p:val>
                                        </p:tav>
                                      </p:tavLst>
                                    </p:anim>
                                    <p:animEffect transition="in" filter="fade">
                                      <p:cBhvr>
                                        <p:cTn id="63" dur="500"/>
                                        <p:tgtEl>
                                          <p:spTgt spid="54"/>
                                        </p:tgtEl>
                                      </p:cBhvr>
                                    </p:animEffect>
                                  </p:childTnLst>
                                </p:cTn>
                              </p:par>
                            </p:childTnLst>
                          </p:cTn>
                        </p:par>
                        <p:par>
                          <p:cTn id="64" fill="hold">
                            <p:stCondLst>
                              <p:cond delay="4500"/>
                            </p:stCondLst>
                            <p:childTnLst>
                              <p:par>
                                <p:cTn id="65" presetID="22" presetClass="entr" presetSubtype="8" fill="hold" grpId="0" nodeType="after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left)">
                                      <p:cBhvr>
                                        <p:cTn id="67" dur="500"/>
                                        <p:tgtEl>
                                          <p:spTgt spid="40"/>
                                        </p:tgtEl>
                                      </p:cBhvr>
                                    </p:animEffect>
                                  </p:childTnLst>
                                </p:cTn>
                              </p:par>
                              <p:par>
                                <p:cTn id="68" presetID="47" presetClass="entr" presetSubtype="0" fill="hold" grpId="0" nodeType="withEffect">
                                  <p:stCondLst>
                                    <p:cond delay="50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anim calcmode="lin" valueType="num">
                                      <p:cBhvr>
                                        <p:cTn id="71" dur="500" fill="hold"/>
                                        <p:tgtEl>
                                          <p:spTgt spid="22"/>
                                        </p:tgtEl>
                                        <p:attrNameLst>
                                          <p:attrName>ppt_x</p:attrName>
                                        </p:attrNameLst>
                                      </p:cBhvr>
                                      <p:tavLst>
                                        <p:tav tm="0">
                                          <p:val>
                                            <p:strVal val="#ppt_x"/>
                                          </p:val>
                                        </p:tav>
                                        <p:tav tm="100000">
                                          <p:val>
                                            <p:strVal val="#ppt_x"/>
                                          </p:val>
                                        </p:tav>
                                      </p:tavLst>
                                    </p:anim>
                                    <p:anim calcmode="lin" valueType="num">
                                      <p:cBhvr>
                                        <p:cTn id="72" dur="500" fill="hold"/>
                                        <p:tgtEl>
                                          <p:spTgt spid="22"/>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500"/>
                                  </p:stCondLst>
                                  <p:childTnLst>
                                    <p:set>
                                      <p:cBhvr>
                                        <p:cTn id="74" dur="1" fill="hold">
                                          <p:stCondLst>
                                            <p:cond delay="0"/>
                                          </p:stCondLst>
                                        </p:cTn>
                                        <p:tgtEl>
                                          <p:spTgt spid="23"/>
                                        </p:tgtEl>
                                        <p:attrNameLst>
                                          <p:attrName>style.visibility</p:attrName>
                                        </p:attrNameLst>
                                      </p:cBhvr>
                                      <p:to>
                                        <p:strVal val="visible"/>
                                      </p:to>
                                    </p:set>
                                    <p:animEffect transition="in" filter="fade">
                                      <p:cBhvr>
                                        <p:cTn id="75" dur="500"/>
                                        <p:tgtEl>
                                          <p:spTgt spid="23"/>
                                        </p:tgtEl>
                                      </p:cBhvr>
                                    </p:animEffect>
                                    <p:anim calcmode="lin" valueType="num">
                                      <p:cBhvr>
                                        <p:cTn id="76" dur="500" fill="hold"/>
                                        <p:tgtEl>
                                          <p:spTgt spid="23"/>
                                        </p:tgtEl>
                                        <p:attrNameLst>
                                          <p:attrName>ppt_x</p:attrName>
                                        </p:attrNameLst>
                                      </p:cBhvr>
                                      <p:tavLst>
                                        <p:tav tm="0">
                                          <p:val>
                                            <p:strVal val="#ppt_x"/>
                                          </p:val>
                                        </p:tav>
                                        <p:tav tm="100000">
                                          <p:val>
                                            <p:strVal val="#ppt_x"/>
                                          </p:val>
                                        </p:tav>
                                      </p:tavLst>
                                    </p:anim>
                                    <p:anim calcmode="lin" valueType="num">
                                      <p:cBhvr>
                                        <p:cTn id="77" dur="500" fill="hold"/>
                                        <p:tgtEl>
                                          <p:spTgt spid="23"/>
                                        </p:tgtEl>
                                        <p:attrNameLst>
                                          <p:attrName>ppt_y</p:attrName>
                                        </p:attrNameLst>
                                      </p:cBhvr>
                                      <p:tavLst>
                                        <p:tav tm="0">
                                          <p:val>
                                            <p:strVal val="#ppt_y+.1"/>
                                          </p:val>
                                        </p:tav>
                                        <p:tav tm="100000">
                                          <p:val>
                                            <p:strVal val="#ppt_y"/>
                                          </p:val>
                                        </p:tav>
                                      </p:tavLst>
                                    </p:anim>
                                  </p:childTnLst>
                                </p:cTn>
                              </p:par>
                            </p:childTnLst>
                          </p:cTn>
                        </p:par>
                        <p:par>
                          <p:cTn id="78" fill="hold">
                            <p:stCondLst>
                              <p:cond delay="5500"/>
                            </p:stCondLst>
                            <p:childTnLst>
                              <p:par>
                                <p:cTn id="79" presetID="53" presetClass="entr" presetSubtype="16" fill="hold" nodeType="afterEffect">
                                  <p:stCondLst>
                                    <p:cond delay="0"/>
                                  </p:stCondLst>
                                  <p:childTnLst>
                                    <p:set>
                                      <p:cBhvr>
                                        <p:cTn id="80" dur="1" fill="hold">
                                          <p:stCondLst>
                                            <p:cond delay="0"/>
                                          </p:stCondLst>
                                        </p:cTn>
                                        <p:tgtEl>
                                          <p:spTgt spid="64"/>
                                        </p:tgtEl>
                                        <p:attrNameLst>
                                          <p:attrName>style.visibility</p:attrName>
                                        </p:attrNameLst>
                                      </p:cBhvr>
                                      <p:to>
                                        <p:strVal val="visible"/>
                                      </p:to>
                                    </p:set>
                                    <p:anim calcmode="lin" valueType="num">
                                      <p:cBhvr>
                                        <p:cTn id="81" dur="500" fill="hold"/>
                                        <p:tgtEl>
                                          <p:spTgt spid="64"/>
                                        </p:tgtEl>
                                        <p:attrNameLst>
                                          <p:attrName>ppt_w</p:attrName>
                                        </p:attrNameLst>
                                      </p:cBhvr>
                                      <p:tavLst>
                                        <p:tav tm="0">
                                          <p:val>
                                            <p:fltVal val="0"/>
                                          </p:val>
                                        </p:tav>
                                        <p:tav tm="100000">
                                          <p:val>
                                            <p:strVal val="#ppt_w"/>
                                          </p:val>
                                        </p:tav>
                                      </p:tavLst>
                                    </p:anim>
                                    <p:anim calcmode="lin" valueType="num">
                                      <p:cBhvr>
                                        <p:cTn id="82" dur="500" fill="hold"/>
                                        <p:tgtEl>
                                          <p:spTgt spid="64"/>
                                        </p:tgtEl>
                                        <p:attrNameLst>
                                          <p:attrName>ppt_h</p:attrName>
                                        </p:attrNameLst>
                                      </p:cBhvr>
                                      <p:tavLst>
                                        <p:tav tm="0">
                                          <p:val>
                                            <p:fltVal val="0"/>
                                          </p:val>
                                        </p:tav>
                                        <p:tav tm="100000">
                                          <p:val>
                                            <p:strVal val="#ppt_h"/>
                                          </p:val>
                                        </p:tav>
                                      </p:tavLst>
                                    </p:anim>
                                    <p:animEffect transition="in" filter="fade">
                                      <p:cBhvr>
                                        <p:cTn id="83" dur="500"/>
                                        <p:tgtEl>
                                          <p:spTgt spid="64"/>
                                        </p:tgtEl>
                                      </p:cBhvr>
                                    </p:animEffect>
                                  </p:childTnLst>
                                </p:cTn>
                              </p:par>
                            </p:childTnLst>
                          </p:cTn>
                        </p:par>
                        <p:par>
                          <p:cTn id="84" fill="hold">
                            <p:stCondLst>
                              <p:cond delay="6000"/>
                            </p:stCondLst>
                            <p:childTnLst>
                              <p:par>
                                <p:cTn id="85" presetID="22" presetClass="entr" presetSubtype="8"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left)">
                                      <p:cBhvr>
                                        <p:cTn id="87" dur="500"/>
                                        <p:tgtEl>
                                          <p:spTgt spid="43"/>
                                        </p:tgtEl>
                                      </p:cBhvr>
                                    </p:animEffect>
                                  </p:childTnLst>
                                </p:cTn>
                              </p:par>
                              <p:par>
                                <p:cTn id="88" presetID="47" presetClass="entr" presetSubtype="0" fill="hold" grpId="0" nodeType="withEffect">
                                  <p:stCondLst>
                                    <p:cond delay="50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anim calcmode="lin" valueType="num">
                                      <p:cBhvr>
                                        <p:cTn id="91" dur="500" fill="hold"/>
                                        <p:tgtEl>
                                          <p:spTgt spid="25"/>
                                        </p:tgtEl>
                                        <p:attrNameLst>
                                          <p:attrName>ppt_x</p:attrName>
                                        </p:attrNameLst>
                                      </p:cBhvr>
                                      <p:tavLst>
                                        <p:tav tm="0">
                                          <p:val>
                                            <p:strVal val="#ppt_x"/>
                                          </p:val>
                                        </p:tav>
                                        <p:tav tm="100000">
                                          <p:val>
                                            <p:strVal val="#ppt_x"/>
                                          </p:val>
                                        </p:tav>
                                      </p:tavLst>
                                    </p:anim>
                                    <p:anim calcmode="lin" valueType="num">
                                      <p:cBhvr>
                                        <p:cTn id="92" dur="500" fill="hold"/>
                                        <p:tgtEl>
                                          <p:spTgt spid="25"/>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50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500"/>
                                        <p:tgtEl>
                                          <p:spTgt spid="26"/>
                                        </p:tgtEl>
                                      </p:cBhvr>
                                    </p:animEffect>
                                    <p:anim calcmode="lin" valueType="num">
                                      <p:cBhvr>
                                        <p:cTn id="96" dur="500" fill="hold"/>
                                        <p:tgtEl>
                                          <p:spTgt spid="26"/>
                                        </p:tgtEl>
                                        <p:attrNameLst>
                                          <p:attrName>ppt_x</p:attrName>
                                        </p:attrNameLst>
                                      </p:cBhvr>
                                      <p:tavLst>
                                        <p:tav tm="0">
                                          <p:val>
                                            <p:strVal val="#ppt_x"/>
                                          </p:val>
                                        </p:tav>
                                        <p:tav tm="100000">
                                          <p:val>
                                            <p:strVal val="#ppt_x"/>
                                          </p:val>
                                        </p:tav>
                                      </p:tavLst>
                                    </p:anim>
                                    <p:anim calcmode="lin" valueType="num">
                                      <p:cBhvr>
                                        <p:cTn id="97" dur="500" fill="hold"/>
                                        <p:tgtEl>
                                          <p:spTgt spid="26"/>
                                        </p:tgtEl>
                                        <p:attrNameLst>
                                          <p:attrName>ppt_y</p:attrName>
                                        </p:attrNameLst>
                                      </p:cBhvr>
                                      <p:tavLst>
                                        <p:tav tm="0">
                                          <p:val>
                                            <p:strVal val="#ppt_y+.1"/>
                                          </p:val>
                                        </p:tav>
                                        <p:tav tm="100000">
                                          <p:val>
                                            <p:strVal val="#ppt_y"/>
                                          </p:val>
                                        </p:tav>
                                      </p:tavLst>
                                    </p:anim>
                                  </p:childTnLst>
                                </p:cTn>
                              </p:par>
                            </p:childTnLst>
                          </p:cTn>
                        </p:par>
                        <p:par>
                          <p:cTn id="98" fill="hold">
                            <p:stCondLst>
                              <p:cond delay="7000"/>
                            </p:stCondLst>
                            <p:childTnLst>
                              <p:par>
                                <p:cTn id="99" presetID="53" presetClass="entr" presetSubtype="16" fill="hold" nodeType="afterEffect">
                                  <p:stCondLst>
                                    <p:cond delay="0"/>
                                  </p:stCondLst>
                                  <p:childTnLst>
                                    <p:set>
                                      <p:cBhvr>
                                        <p:cTn id="100" dur="1" fill="hold">
                                          <p:stCondLst>
                                            <p:cond delay="0"/>
                                          </p:stCondLst>
                                        </p:cTn>
                                        <p:tgtEl>
                                          <p:spTgt spid="68"/>
                                        </p:tgtEl>
                                        <p:attrNameLst>
                                          <p:attrName>style.visibility</p:attrName>
                                        </p:attrNameLst>
                                      </p:cBhvr>
                                      <p:to>
                                        <p:strVal val="visible"/>
                                      </p:to>
                                    </p:set>
                                    <p:anim calcmode="lin" valueType="num">
                                      <p:cBhvr>
                                        <p:cTn id="101" dur="500" fill="hold"/>
                                        <p:tgtEl>
                                          <p:spTgt spid="68"/>
                                        </p:tgtEl>
                                        <p:attrNameLst>
                                          <p:attrName>ppt_w</p:attrName>
                                        </p:attrNameLst>
                                      </p:cBhvr>
                                      <p:tavLst>
                                        <p:tav tm="0">
                                          <p:val>
                                            <p:fltVal val="0"/>
                                          </p:val>
                                        </p:tav>
                                        <p:tav tm="100000">
                                          <p:val>
                                            <p:strVal val="#ppt_w"/>
                                          </p:val>
                                        </p:tav>
                                      </p:tavLst>
                                    </p:anim>
                                    <p:anim calcmode="lin" valueType="num">
                                      <p:cBhvr>
                                        <p:cTn id="102" dur="500" fill="hold"/>
                                        <p:tgtEl>
                                          <p:spTgt spid="68"/>
                                        </p:tgtEl>
                                        <p:attrNameLst>
                                          <p:attrName>ppt_h</p:attrName>
                                        </p:attrNameLst>
                                      </p:cBhvr>
                                      <p:tavLst>
                                        <p:tav tm="0">
                                          <p:val>
                                            <p:fltVal val="0"/>
                                          </p:val>
                                        </p:tav>
                                        <p:tav tm="100000">
                                          <p:val>
                                            <p:strVal val="#ppt_h"/>
                                          </p:val>
                                        </p:tav>
                                      </p:tavLst>
                                    </p:anim>
                                    <p:animEffect transition="in" filter="fade">
                                      <p:cBhvr>
                                        <p:cTn id="103" dur="500"/>
                                        <p:tgtEl>
                                          <p:spTgt spid="68"/>
                                        </p:tgtEl>
                                      </p:cBhvr>
                                    </p:animEffect>
                                  </p:childTnLst>
                                </p:cTn>
                              </p:par>
                            </p:childTnLst>
                          </p:cTn>
                        </p:par>
                        <p:par>
                          <p:cTn id="104" fill="hold">
                            <p:stCondLst>
                              <p:cond delay="7500"/>
                            </p:stCondLst>
                            <p:childTnLst>
                              <p:par>
                                <p:cTn id="105" presetID="22" presetClass="entr" presetSubtype="8" fill="hold" grpId="0" nodeType="after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wipe(left)">
                                      <p:cBhvr>
                                        <p:cTn id="10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9" grpId="0" animBg="1"/>
      <p:bldP spid="16" grpId="0" animBg="1"/>
      <p:bldP spid="17" grpId="0" animBg="1"/>
      <p:bldP spid="19" grpId="0" animBg="1"/>
      <p:bldP spid="20" grpId="0" animBg="1"/>
      <p:bldP spid="22" grpId="0" animBg="1"/>
      <p:bldP spid="23" grpId="0" animBg="1"/>
      <p:bldP spid="25" grpId="0" animBg="1"/>
      <p:bldP spid="26" grpId="0" animBg="1"/>
      <p:bldP spid="32" grpId="0"/>
      <p:bldP spid="36" grpId="0"/>
      <p:bldP spid="40" grpId="0"/>
      <p:bldP spid="43" grpId="0"/>
      <p:bldP spid="46" grpId="0"/>
      <p:bldP spid="50" grpId="0" animBg="1"/>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08EC45-E6ED-48D4-A72A-0DAE600630ED}"/>
              </a:ext>
            </a:extLst>
          </p:cNvPr>
          <p:cNvSpPr>
            <a:spLocks noGrp="1"/>
          </p:cNvSpPr>
          <p:nvPr>
            <p:ph type="pic" sz="quarter" idx="10"/>
          </p:nvPr>
        </p:nvSpPr>
        <p:spPr/>
      </p:sp>
      <p:sp>
        <p:nvSpPr>
          <p:cNvPr id="11" name="Rectangle 10">
            <a:extLst>
              <a:ext uri="{FF2B5EF4-FFF2-40B4-BE49-F238E27FC236}">
                <a16:creationId xmlns:a16="http://schemas.microsoft.com/office/drawing/2014/main" id="{232EC083-B298-4274-8982-C44ACDF366A6}"/>
              </a:ext>
            </a:extLst>
          </p:cNvPr>
          <p:cNvSpPr/>
          <p:nvPr/>
        </p:nvSpPr>
        <p:spPr>
          <a:xfrm>
            <a:off x="0" y="0"/>
            <a:ext cx="12192000" cy="6857999"/>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41F512-E62E-41CB-8F55-33F721CDAD83}"/>
              </a:ext>
            </a:extLst>
          </p:cNvPr>
          <p:cNvSpPr txBox="1"/>
          <p:nvPr/>
        </p:nvSpPr>
        <p:spPr>
          <a:xfrm>
            <a:off x="2475363" y="2254103"/>
            <a:ext cx="2028119" cy="1569660"/>
          </a:xfrm>
          <a:prstGeom prst="rect">
            <a:avLst/>
          </a:prstGeom>
          <a:noFill/>
        </p:spPr>
        <p:txBody>
          <a:bodyPr wrap="none" rtlCol="0" anchor="ctr">
            <a:spAutoFit/>
          </a:bodyPr>
          <a:lstStyle/>
          <a:p>
            <a:r>
              <a:rPr lang="en-US" sz="9600" b="1" dirty="0">
                <a:solidFill>
                  <a:schemeClr val="bg1"/>
                </a:solidFill>
                <a:latin typeface="+mj-lt"/>
              </a:rPr>
              <a:t>Key</a:t>
            </a:r>
          </a:p>
        </p:txBody>
      </p:sp>
      <p:sp>
        <p:nvSpPr>
          <p:cNvPr id="13" name="TextBox 12">
            <a:extLst>
              <a:ext uri="{FF2B5EF4-FFF2-40B4-BE49-F238E27FC236}">
                <a16:creationId xmlns:a16="http://schemas.microsoft.com/office/drawing/2014/main" id="{EF9C204E-BE67-4C46-A6EE-03E82C8EE9A1}"/>
              </a:ext>
            </a:extLst>
          </p:cNvPr>
          <p:cNvSpPr txBox="1"/>
          <p:nvPr/>
        </p:nvSpPr>
        <p:spPr>
          <a:xfrm>
            <a:off x="4538185" y="2644169"/>
            <a:ext cx="4570482" cy="1569660"/>
          </a:xfrm>
          <a:prstGeom prst="rect">
            <a:avLst/>
          </a:prstGeom>
          <a:noFill/>
        </p:spPr>
        <p:txBody>
          <a:bodyPr wrap="none" rtlCol="0" anchor="ctr">
            <a:spAutoFit/>
          </a:bodyPr>
          <a:lstStyle/>
          <a:p>
            <a:r>
              <a:rPr lang="en-US" sz="9600" b="1" dirty="0">
                <a:solidFill>
                  <a:schemeClr val="accent1"/>
                </a:solidFill>
                <a:latin typeface="+mj-lt"/>
              </a:rPr>
              <a:t>Features</a:t>
            </a:r>
          </a:p>
        </p:txBody>
      </p:sp>
      <p:sp>
        <p:nvSpPr>
          <p:cNvPr id="18" name="Isosceles Triangle 17">
            <a:extLst>
              <a:ext uri="{FF2B5EF4-FFF2-40B4-BE49-F238E27FC236}">
                <a16:creationId xmlns:a16="http://schemas.microsoft.com/office/drawing/2014/main" id="{7A7D4CBA-9325-49A7-9C09-1C314D854522}"/>
              </a:ext>
            </a:extLst>
          </p:cNvPr>
          <p:cNvSpPr/>
          <p:nvPr/>
        </p:nvSpPr>
        <p:spPr>
          <a:xfrm rot="5400000" flipH="1">
            <a:off x="-2971801" y="3046225"/>
            <a:ext cx="6783571" cy="839973"/>
          </a:xfrm>
          <a:prstGeom prst="triangle">
            <a:avLst>
              <a:gd name="adj" fmla="val 133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1722114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4B32DB41-2CA9-4DF1-8B50-4F7086AA53CD}"/>
              </a:ext>
            </a:extLst>
          </p:cNvPr>
          <p:cNvSpPr/>
          <p:nvPr/>
        </p:nvSpPr>
        <p:spPr>
          <a:xfrm>
            <a:off x="937802" y="2"/>
            <a:ext cx="4208600" cy="4162768"/>
          </a:xfrm>
          <a:custGeom>
            <a:avLst/>
            <a:gdLst>
              <a:gd name="connsiteX0" fmla="*/ 2691608 w 4566440"/>
              <a:gd name="connsiteY0" fmla="*/ 0 h 4516711"/>
              <a:gd name="connsiteX1" fmla="*/ 4566440 w 4566440"/>
              <a:gd name="connsiteY1" fmla="*/ 0 h 4516711"/>
              <a:gd name="connsiteX2" fmla="*/ 2678674 w 4566440"/>
              <a:gd name="connsiteY2" fmla="*/ 4516711 h 4516711"/>
              <a:gd name="connsiteX3" fmla="*/ 0 w 4566440"/>
              <a:gd name="connsiteY3" fmla="*/ 699306 h 4516711"/>
            </a:gdLst>
            <a:ahLst/>
            <a:cxnLst>
              <a:cxn ang="0">
                <a:pos x="connsiteX0" y="connsiteY0"/>
              </a:cxn>
              <a:cxn ang="0">
                <a:pos x="connsiteX1" y="connsiteY1"/>
              </a:cxn>
              <a:cxn ang="0">
                <a:pos x="connsiteX2" y="connsiteY2"/>
              </a:cxn>
              <a:cxn ang="0">
                <a:pos x="connsiteX3" y="connsiteY3"/>
              </a:cxn>
            </a:cxnLst>
            <a:rect l="l" t="t" r="r" b="b"/>
            <a:pathLst>
              <a:path w="4566440" h="4516711">
                <a:moveTo>
                  <a:pt x="2691608" y="0"/>
                </a:moveTo>
                <a:lnTo>
                  <a:pt x="4566440" y="0"/>
                </a:lnTo>
                <a:lnTo>
                  <a:pt x="2678674" y="4516711"/>
                </a:lnTo>
                <a:lnTo>
                  <a:pt x="0" y="69930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6831FC0C-93AB-4690-848B-450B70DA0E99}"/>
              </a:ext>
            </a:extLst>
          </p:cNvPr>
          <p:cNvSpPr/>
          <p:nvPr/>
        </p:nvSpPr>
        <p:spPr>
          <a:xfrm>
            <a:off x="0" y="1341377"/>
            <a:ext cx="4679226" cy="5516623"/>
          </a:xfrm>
          <a:custGeom>
            <a:avLst/>
            <a:gdLst>
              <a:gd name="connsiteX0" fmla="*/ 806098 w 4679226"/>
              <a:gd name="connsiteY0" fmla="*/ 0 h 5516623"/>
              <a:gd name="connsiteX1" fmla="*/ 4679226 w 4679226"/>
              <a:gd name="connsiteY1" fmla="*/ 5516623 h 5516623"/>
              <a:gd name="connsiteX2" fmla="*/ 3519737 w 4679226"/>
              <a:gd name="connsiteY2" fmla="*/ 5516623 h 5516623"/>
              <a:gd name="connsiteX3" fmla="*/ 0 w 4679226"/>
              <a:gd name="connsiteY3" fmla="*/ 4009370 h 5516623"/>
              <a:gd name="connsiteX4" fmla="*/ 0 w 4679226"/>
              <a:gd name="connsiteY4" fmla="*/ 1678268 h 5516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9226" h="5516623">
                <a:moveTo>
                  <a:pt x="806098" y="0"/>
                </a:moveTo>
                <a:lnTo>
                  <a:pt x="4679226" y="5516623"/>
                </a:lnTo>
                <a:lnTo>
                  <a:pt x="3519737" y="5516623"/>
                </a:lnTo>
                <a:lnTo>
                  <a:pt x="0" y="4009370"/>
                </a:lnTo>
                <a:lnTo>
                  <a:pt x="0" y="167826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descr="A picture containing bird, water, sitting, cake&#10;&#10;Description automatically generated">
            <a:extLst>
              <a:ext uri="{FF2B5EF4-FFF2-40B4-BE49-F238E27FC236}">
                <a16:creationId xmlns:a16="http://schemas.microsoft.com/office/drawing/2014/main" id="{A3C57D76-A700-AA47-8CBF-A75067ABCEE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38034" t="413" r="2262" b="-413"/>
          <a:stretch/>
        </p:blipFill>
        <p:spPr>
          <a:xfrm>
            <a:off x="851998" y="-1"/>
            <a:ext cx="4418509" cy="4162770"/>
          </a:xfrm>
        </p:spPr>
      </p:pic>
      <p:pic>
        <p:nvPicPr>
          <p:cNvPr id="3" name="Picture Placeholder 2" descr="A picture containing bird, water, sitting, cake&#10;&#10;Description automatically generated">
            <a:extLst>
              <a:ext uri="{FF2B5EF4-FFF2-40B4-BE49-F238E27FC236}">
                <a16:creationId xmlns:a16="http://schemas.microsoft.com/office/drawing/2014/main" id="{13C184E2-950D-1F4D-BCC3-57B18CABD810}"/>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25021" r="25021"/>
          <a:stretch>
            <a:fillRect/>
          </a:stretch>
        </p:blipFill>
        <p:spPr/>
      </p:pic>
      <p:sp>
        <p:nvSpPr>
          <p:cNvPr id="22" name="Title 21">
            <a:extLst>
              <a:ext uri="{FF2B5EF4-FFF2-40B4-BE49-F238E27FC236}">
                <a16:creationId xmlns:a16="http://schemas.microsoft.com/office/drawing/2014/main" id="{1CB99909-2AEE-4CF1-9DCF-B1272D57F491}"/>
              </a:ext>
            </a:extLst>
          </p:cNvPr>
          <p:cNvSpPr>
            <a:spLocks noGrp="1"/>
          </p:cNvSpPr>
          <p:nvPr>
            <p:ph type="title"/>
          </p:nvPr>
        </p:nvSpPr>
        <p:spPr>
          <a:xfrm>
            <a:off x="5840319" y="1438561"/>
            <a:ext cx="6771290" cy="823848"/>
          </a:xfrm>
        </p:spPr>
        <p:txBody>
          <a:bodyPr anchor="ctr"/>
          <a:lstStyle/>
          <a:p>
            <a:r>
              <a:rPr lang="en-US" dirty="0"/>
              <a:t>Selling Points</a:t>
            </a:r>
          </a:p>
        </p:txBody>
      </p:sp>
      <p:sp>
        <p:nvSpPr>
          <p:cNvPr id="48" name="Oval 47">
            <a:extLst>
              <a:ext uri="{FF2B5EF4-FFF2-40B4-BE49-F238E27FC236}">
                <a16:creationId xmlns:a16="http://schemas.microsoft.com/office/drawing/2014/main" id="{B2F7E913-9922-4FAD-BF31-6F455CA92F4A}"/>
              </a:ext>
            </a:extLst>
          </p:cNvPr>
          <p:cNvSpPr/>
          <p:nvPr/>
        </p:nvSpPr>
        <p:spPr>
          <a:xfrm>
            <a:off x="5885316" y="2421679"/>
            <a:ext cx="900000" cy="900000"/>
          </a:xfrm>
          <a:prstGeom prst="ellipse">
            <a:avLst/>
          </a:prstGeom>
          <a:solidFill>
            <a:schemeClr val="accent2"/>
          </a:solidFill>
          <a:ln w="31750">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Oval 48">
            <a:extLst>
              <a:ext uri="{FF2B5EF4-FFF2-40B4-BE49-F238E27FC236}">
                <a16:creationId xmlns:a16="http://schemas.microsoft.com/office/drawing/2014/main" id="{79F9CE73-EA23-490B-8836-9E7588159165}"/>
              </a:ext>
            </a:extLst>
          </p:cNvPr>
          <p:cNvSpPr/>
          <p:nvPr/>
        </p:nvSpPr>
        <p:spPr>
          <a:xfrm>
            <a:off x="5885316" y="3695592"/>
            <a:ext cx="900000" cy="9000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1068CB3F-0A86-4E71-BB9A-0840767C037D}"/>
              </a:ext>
            </a:extLst>
          </p:cNvPr>
          <p:cNvSpPr txBox="1"/>
          <p:nvPr/>
        </p:nvSpPr>
        <p:spPr>
          <a:xfrm>
            <a:off x="6939099" y="2430838"/>
            <a:ext cx="2047355" cy="369332"/>
          </a:xfrm>
          <a:prstGeom prst="rect">
            <a:avLst/>
          </a:prstGeom>
          <a:noFill/>
        </p:spPr>
        <p:txBody>
          <a:bodyPr wrap="none" rtlCol="0" anchor="ctr">
            <a:spAutoFit/>
          </a:bodyPr>
          <a:lstStyle/>
          <a:p>
            <a:r>
              <a:rPr lang="en-US" b="1" dirty="0">
                <a:latin typeface="+mj-lt"/>
              </a:rPr>
              <a:t>Gamified eLearning</a:t>
            </a:r>
          </a:p>
        </p:txBody>
      </p:sp>
      <p:sp>
        <p:nvSpPr>
          <p:cNvPr id="67" name="TextBox 66">
            <a:extLst>
              <a:ext uri="{FF2B5EF4-FFF2-40B4-BE49-F238E27FC236}">
                <a16:creationId xmlns:a16="http://schemas.microsoft.com/office/drawing/2014/main" id="{A933E0C3-1D1F-4CDA-881C-3778817CAE8E}"/>
              </a:ext>
            </a:extLst>
          </p:cNvPr>
          <p:cNvSpPr txBox="1"/>
          <p:nvPr/>
        </p:nvSpPr>
        <p:spPr>
          <a:xfrm>
            <a:off x="6939099" y="2692029"/>
            <a:ext cx="3462017" cy="617733"/>
          </a:xfrm>
          <a:prstGeom prst="rect">
            <a:avLst/>
          </a:prstGeom>
          <a:noFill/>
        </p:spPr>
        <p:txBody>
          <a:bodyPr wrap="square" rtlCol="0" anchor="ctr">
            <a:spAutoFit/>
          </a:bodyPr>
          <a:lstStyle/>
          <a:p>
            <a:pPr>
              <a:lnSpc>
                <a:spcPct val="150000"/>
              </a:lnSpc>
            </a:pPr>
            <a:r>
              <a:rPr lang="en-GB" sz="1200" dirty="0"/>
              <a:t>Fun and interactive online learning process to improve knowledge absorption &amp; retention</a:t>
            </a:r>
          </a:p>
        </p:txBody>
      </p:sp>
      <p:sp>
        <p:nvSpPr>
          <p:cNvPr id="70" name="TextBox 69">
            <a:extLst>
              <a:ext uri="{FF2B5EF4-FFF2-40B4-BE49-F238E27FC236}">
                <a16:creationId xmlns:a16="http://schemas.microsoft.com/office/drawing/2014/main" id="{04DE504A-7AB1-4DA0-8FEC-38BC1F37F2C8}"/>
              </a:ext>
            </a:extLst>
          </p:cNvPr>
          <p:cNvSpPr txBox="1"/>
          <p:nvPr/>
        </p:nvSpPr>
        <p:spPr>
          <a:xfrm>
            <a:off x="6939099" y="3704751"/>
            <a:ext cx="2066015" cy="369332"/>
          </a:xfrm>
          <a:prstGeom prst="rect">
            <a:avLst/>
          </a:prstGeom>
          <a:noFill/>
        </p:spPr>
        <p:txBody>
          <a:bodyPr wrap="none" rtlCol="0" anchor="ctr">
            <a:spAutoFit/>
          </a:bodyPr>
          <a:lstStyle/>
          <a:p>
            <a:r>
              <a:rPr lang="en-US" b="1" dirty="0">
                <a:latin typeface="+mj-lt"/>
              </a:rPr>
              <a:t>Customized Quizzes</a:t>
            </a:r>
          </a:p>
        </p:txBody>
      </p:sp>
      <p:sp>
        <p:nvSpPr>
          <p:cNvPr id="71" name="TextBox 70">
            <a:extLst>
              <a:ext uri="{FF2B5EF4-FFF2-40B4-BE49-F238E27FC236}">
                <a16:creationId xmlns:a16="http://schemas.microsoft.com/office/drawing/2014/main" id="{7C183675-B87A-43FC-8E2D-D4754F9452E9}"/>
              </a:ext>
            </a:extLst>
          </p:cNvPr>
          <p:cNvSpPr txBox="1"/>
          <p:nvPr/>
        </p:nvSpPr>
        <p:spPr>
          <a:xfrm>
            <a:off x="6939099" y="3965942"/>
            <a:ext cx="3462017" cy="617733"/>
          </a:xfrm>
          <a:prstGeom prst="rect">
            <a:avLst/>
          </a:prstGeom>
          <a:noFill/>
        </p:spPr>
        <p:txBody>
          <a:bodyPr wrap="square" rtlCol="0" anchor="ctr">
            <a:spAutoFit/>
          </a:bodyPr>
          <a:lstStyle/>
          <a:p>
            <a:pPr>
              <a:lnSpc>
                <a:spcPct val="150000"/>
              </a:lnSpc>
            </a:pPr>
            <a:r>
              <a:rPr lang="en-GB" sz="1200" dirty="0"/>
              <a:t>Generate creative quizzes and invite your friend to beat the challenge </a:t>
            </a:r>
          </a:p>
        </p:txBody>
      </p:sp>
      <p:sp>
        <p:nvSpPr>
          <p:cNvPr id="21" name="Oval 20">
            <a:extLst>
              <a:ext uri="{FF2B5EF4-FFF2-40B4-BE49-F238E27FC236}">
                <a16:creationId xmlns:a16="http://schemas.microsoft.com/office/drawing/2014/main" id="{D30489A0-1B66-E544-B861-03FF800909B6}"/>
              </a:ext>
            </a:extLst>
          </p:cNvPr>
          <p:cNvSpPr/>
          <p:nvPr/>
        </p:nvSpPr>
        <p:spPr>
          <a:xfrm>
            <a:off x="5885316" y="4867766"/>
            <a:ext cx="900000" cy="900000"/>
          </a:xfrm>
          <a:prstGeom prst="ellipse">
            <a:avLst/>
          </a:prstGeom>
          <a:solidFill>
            <a:schemeClr val="accent2"/>
          </a:solidFill>
          <a:ln w="317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B0BC74FF-C98C-E54B-8344-CB76B7F84A21}"/>
              </a:ext>
            </a:extLst>
          </p:cNvPr>
          <p:cNvSpPr txBox="1"/>
          <p:nvPr/>
        </p:nvSpPr>
        <p:spPr>
          <a:xfrm>
            <a:off x="6939099" y="4876925"/>
            <a:ext cx="3128100" cy="369332"/>
          </a:xfrm>
          <a:prstGeom prst="rect">
            <a:avLst/>
          </a:prstGeom>
          <a:noFill/>
        </p:spPr>
        <p:txBody>
          <a:bodyPr wrap="none" rtlCol="0" anchor="ctr">
            <a:spAutoFit/>
          </a:bodyPr>
          <a:lstStyle/>
          <a:p>
            <a:r>
              <a:rPr lang="en-US" b="1" dirty="0">
                <a:latin typeface="+mj-lt"/>
              </a:rPr>
              <a:t>Real-Time Player Collaboration</a:t>
            </a:r>
          </a:p>
        </p:txBody>
      </p:sp>
      <p:sp>
        <p:nvSpPr>
          <p:cNvPr id="24" name="TextBox 23">
            <a:extLst>
              <a:ext uri="{FF2B5EF4-FFF2-40B4-BE49-F238E27FC236}">
                <a16:creationId xmlns:a16="http://schemas.microsoft.com/office/drawing/2014/main" id="{385A6BE9-3F1C-3742-8C22-606587BCA976}"/>
              </a:ext>
            </a:extLst>
          </p:cNvPr>
          <p:cNvSpPr txBox="1"/>
          <p:nvPr/>
        </p:nvSpPr>
        <p:spPr>
          <a:xfrm>
            <a:off x="6939099" y="5138116"/>
            <a:ext cx="3462017" cy="617733"/>
          </a:xfrm>
          <a:prstGeom prst="rect">
            <a:avLst/>
          </a:prstGeom>
          <a:noFill/>
        </p:spPr>
        <p:txBody>
          <a:bodyPr wrap="square" rtlCol="0" anchor="ctr">
            <a:spAutoFit/>
          </a:bodyPr>
          <a:lstStyle/>
          <a:p>
            <a:pPr>
              <a:lnSpc>
                <a:spcPct val="150000"/>
              </a:lnSpc>
            </a:pPr>
            <a:r>
              <a:rPr lang="en-GB" sz="1200" dirty="0"/>
              <a:t>Collaborative learning environment to build trust and develop social skills</a:t>
            </a:r>
          </a:p>
        </p:txBody>
      </p:sp>
      <p:pic>
        <p:nvPicPr>
          <p:cNvPr id="30" name="Picture 29" descr="A picture containing object, drawing, plate&#10;&#10;Description automatically generated">
            <a:extLst>
              <a:ext uri="{FF2B5EF4-FFF2-40B4-BE49-F238E27FC236}">
                <a16:creationId xmlns:a16="http://schemas.microsoft.com/office/drawing/2014/main" id="{F3C8F907-50D2-EA42-A8D2-F961F2F9C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9536" y="4990456"/>
            <a:ext cx="579540" cy="579540"/>
          </a:xfrm>
          <a:prstGeom prst="rect">
            <a:avLst/>
          </a:prstGeom>
        </p:spPr>
      </p:pic>
      <p:pic>
        <p:nvPicPr>
          <p:cNvPr id="31" name="Picture 30" descr="A picture containing drawing, shirt&#10;&#10;Description automatically generated">
            <a:extLst>
              <a:ext uri="{FF2B5EF4-FFF2-40B4-BE49-F238E27FC236}">
                <a16:creationId xmlns:a16="http://schemas.microsoft.com/office/drawing/2014/main" id="{C30CA5D9-C528-DE4C-BAFB-F79191589D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9060" y="2563763"/>
            <a:ext cx="597817" cy="597817"/>
          </a:xfrm>
          <a:prstGeom prst="rect">
            <a:avLst/>
          </a:prstGeom>
        </p:spPr>
      </p:pic>
      <p:pic>
        <p:nvPicPr>
          <p:cNvPr id="32" name="Picture 31" descr="A picture containing drawing&#10;&#10;Description automatically generated">
            <a:extLst>
              <a:ext uri="{FF2B5EF4-FFF2-40B4-BE49-F238E27FC236}">
                <a16:creationId xmlns:a16="http://schemas.microsoft.com/office/drawing/2014/main" id="{A563BA6A-F0C1-DE46-B1CF-5831248A17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4409" y="3918468"/>
            <a:ext cx="488602" cy="488602"/>
          </a:xfrm>
          <a:prstGeom prst="rect">
            <a:avLst/>
          </a:prstGeom>
        </p:spPr>
      </p:pic>
    </p:spTree>
    <p:extLst>
      <p:ext uri="{BB962C8B-B14F-4D97-AF65-F5344CB8AC3E}">
        <p14:creationId xmlns:p14="http://schemas.microsoft.com/office/powerpoint/2010/main" val="148843363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1+#ppt_w/2"/>
                                          </p:val>
                                        </p:tav>
                                        <p:tav tm="100000">
                                          <p:val>
                                            <p:strVal val="#ppt_x"/>
                                          </p:val>
                                        </p:tav>
                                      </p:tavLst>
                                    </p:anim>
                                    <p:anim calcmode="lin" valueType="num">
                                      <p:cBhvr additive="base">
                                        <p:cTn id="12" dur="500" fill="hold"/>
                                        <p:tgtEl>
                                          <p:spTgt spid="4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wipe(left)">
                                      <p:cBhvr>
                                        <p:cTn id="16" dur="500"/>
                                        <p:tgtEl>
                                          <p:spTgt spid="66"/>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67"/>
                                        </p:tgtEl>
                                        <p:attrNameLst>
                                          <p:attrName>style.visibility</p:attrName>
                                        </p:attrNameLst>
                                      </p:cBhvr>
                                      <p:to>
                                        <p:strVal val="visible"/>
                                      </p:to>
                                    </p:set>
                                    <p:animEffect transition="in" filter="wipe(up)">
                                      <p:cBhvr>
                                        <p:cTn id="20" dur="500"/>
                                        <p:tgtEl>
                                          <p:spTgt spid="67"/>
                                        </p:tgtEl>
                                      </p:cBhvr>
                                    </p:animEffect>
                                  </p:childTnLst>
                                </p:cTn>
                              </p:par>
                            </p:childTnLst>
                          </p:cTn>
                        </p:par>
                        <p:par>
                          <p:cTn id="21" fill="hold">
                            <p:stCondLst>
                              <p:cond delay="2000"/>
                            </p:stCondLst>
                            <p:childTnLst>
                              <p:par>
                                <p:cTn id="22" presetID="2" presetClass="entr" presetSubtype="2" fill="hold" grpId="0" nodeType="afterEffect">
                                  <p:stCondLst>
                                    <p:cond delay="0"/>
                                  </p:stCondLst>
                                  <p:childTnLst>
                                    <p:set>
                                      <p:cBhvr>
                                        <p:cTn id="23" dur="1" fill="hold">
                                          <p:stCondLst>
                                            <p:cond delay="0"/>
                                          </p:stCondLst>
                                        </p:cTn>
                                        <p:tgtEl>
                                          <p:spTgt spid="49"/>
                                        </p:tgtEl>
                                        <p:attrNameLst>
                                          <p:attrName>style.visibility</p:attrName>
                                        </p:attrNameLst>
                                      </p:cBhvr>
                                      <p:to>
                                        <p:strVal val="visible"/>
                                      </p:to>
                                    </p:set>
                                    <p:anim calcmode="lin" valueType="num">
                                      <p:cBhvr additive="base">
                                        <p:cTn id="24" dur="500" fill="hold"/>
                                        <p:tgtEl>
                                          <p:spTgt spid="49"/>
                                        </p:tgtEl>
                                        <p:attrNameLst>
                                          <p:attrName>ppt_x</p:attrName>
                                        </p:attrNameLst>
                                      </p:cBhvr>
                                      <p:tavLst>
                                        <p:tav tm="0">
                                          <p:val>
                                            <p:strVal val="1+#ppt_w/2"/>
                                          </p:val>
                                        </p:tav>
                                        <p:tav tm="100000">
                                          <p:val>
                                            <p:strVal val="#ppt_x"/>
                                          </p:val>
                                        </p:tav>
                                      </p:tavLst>
                                    </p:anim>
                                    <p:anim calcmode="lin" valueType="num">
                                      <p:cBhvr additive="base">
                                        <p:cTn id="25" dur="500" fill="hold"/>
                                        <p:tgtEl>
                                          <p:spTgt spid="49"/>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70"/>
                                        </p:tgtEl>
                                        <p:attrNameLst>
                                          <p:attrName>style.visibility</p:attrName>
                                        </p:attrNameLst>
                                      </p:cBhvr>
                                      <p:to>
                                        <p:strVal val="visible"/>
                                      </p:to>
                                    </p:set>
                                    <p:animEffect transition="in" filter="wipe(left)">
                                      <p:cBhvr>
                                        <p:cTn id="29" dur="500"/>
                                        <p:tgtEl>
                                          <p:spTgt spid="70"/>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up)">
                                      <p:cBhvr>
                                        <p:cTn id="33" dur="500"/>
                                        <p:tgtEl>
                                          <p:spTgt spid="71"/>
                                        </p:tgtEl>
                                      </p:cBhvr>
                                    </p:animEffect>
                                  </p:childTnLst>
                                </p:cTn>
                              </p:par>
                            </p:childTnLst>
                          </p:cTn>
                        </p:par>
                        <p:par>
                          <p:cTn id="34" fill="hold">
                            <p:stCondLst>
                              <p:cond delay="3500"/>
                            </p:stCondLst>
                            <p:childTnLst>
                              <p:par>
                                <p:cTn id="35" presetID="2" presetClass="entr" presetSubtype="2"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500" fill="hold"/>
                                        <p:tgtEl>
                                          <p:spTgt spid="21"/>
                                        </p:tgtEl>
                                        <p:attrNameLst>
                                          <p:attrName>ppt_x</p:attrName>
                                        </p:attrNameLst>
                                      </p:cBhvr>
                                      <p:tavLst>
                                        <p:tav tm="0">
                                          <p:val>
                                            <p:strVal val="1+#ppt_w/2"/>
                                          </p:val>
                                        </p:tav>
                                        <p:tav tm="100000">
                                          <p:val>
                                            <p:strVal val="#ppt_x"/>
                                          </p:val>
                                        </p:tav>
                                      </p:tavLst>
                                    </p:anim>
                                    <p:anim calcmode="lin" valueType="num">
                                      <p:cBhvr additive="base">
                                        <p:cTn id="38" dur="500" fill="hold"/>
                                        <p:tgtEl>
                                          <p:spTgt spid="21"/>
                                        </p:tgtEl>
                                        <p:attrNameLst>
                                          <p:attrName>ppt_y</p:attrName>
                                        </p:attrNameLst>
                                      </p:cBhvr>
                                      <p:tavLst>
                                        <p:tav tm="0">
                                          <p:val>
                                            <p:strVal val="#ppt_y"/>
                                          </p:val>
                                        </p:tav>
                                        <p:tav tm="100000">
                                          <p:val>
                                            <p:strVal val="#ppt_y"/>
                                          </p:val>
                                        </p:tav>
                                      </p:tavLst>
                                    </p:anim>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up)">
                                      <p:cBhvr>
                                        <p:cTn id="46" dur="5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2" grpId="0"/>
      <p:bldP spid="48" grpId="0" animBg="1"/>
      <p:bldP spid="49" grpId="0" animBg="1"/>
      <p:bldP spid="66" grpId="0"/>
      <p:bldP spid="67" grpId="0"/>
      <p:bldP spid="70" grpId="0"/>
      <p:bldP spid="71" grpId="0"/>
      <p:bldP spid="21" grpId="0" animBg="1"/>
      <p:bldP spid="23"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32E09169-5A2E-49BE-B888-3C9B4E127F6E}"/>
              </a:ext>
            </a:extLst>
          </p:cNvPr>
          <p:cNvSpPr/>
          <p:nvPr/>
        </p:nvSpPr>
        <p:spPr>
          <a:xfrm flipH="1">
            <a:off x="7294636" y="-2"/>
            <a:ext cx="4536123" cy="6858002"/>
          </a:xfrm>
          <a:custGeom>
            <a:avLst/>
            <a:gdLst>
              <a:gd name="connsiteX0" fmla="*/ 723014 w 4661337"/>
              <a:gd name="connsiteY0" fmla="*/ 0 h 6858002"/>
              <a:gd name="connsiteX1" fmla="*/ 4661337 w 4661337"/>
              <a:gd name="connsiteY1" fmla="*/ 0 h 6858002"/>
              <a:gd name="connsiteX2" fmla="*/ 1604756 w 4661337"/>
              <a:gd name="connsiteY2" fmla="*/ 4349366 h 6858002"/>
              <a:gd name="connsiteX3" fmla="*/ 2336094 w 4661337"/>
              <a:gd name="connsiteY3" fmla="*/ 6858002 h 6858002"/>
              <a:gd name="connsiteX4" fmla="*/ 1562986 w 4661337"/>
              <a:gd name="connsiteY4" fmla="*/ 6858002 h 6858002"/>
              <a:gd name="connsiteX5" fmla="*/ 723014 w 4661337"/>
              <a:gd name="connsiteY5" fmla="*/ 6858002 h 6858002"/>
              <a:gd name="connsiteX6" fmla="*/ 0 w 4661337"/>
              <a:gd name="connsiteY6" fmla="*/ 6858002 h 6858002"/>
              <a:gd name="connsiteX7" fmla="*/ 0 w 4661337"/>
              <a:gd name="connsiteY7" fmla="*/ 2 h 6858002"/>
              <a:gd name="connsiteX8" fmla="*/ 723014 w 4661337"/>
              <a:gd name="connsiteY8" fmla="*/ 2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61337" h="6858002">
                <a:moveTo>
                  <a:pt x="723014" y="0"/>
                </a:moveTo>
                <a:lnTo>
                  <a:pt x="4661337" y="0"/>
                </a:lnTo>
                <a:lnTo>
                  <a:pt x="1604756" y="4349366"/>
                </a:lnTo>
                <a:lnTo>
                  <a:pt x="2336094" y="6858002"/>
                </a:lnTo>
                <a:lnTo>
                  <a:pt x="1562986" y="6858002"/>
                </a:lnTo>
                <a:lnTo>
                  <a:pt x="723014" y="6858002"/>
                </a:lnTo>
                <a:lnTo>
                  <a:pt x="0" y="6858002"/>
                </a:lnTo>
                <a:lnTo>
                  <a:pt x="0" y="2"/>
                </a:lnTo>
                <a:lnTo>
                  <a:pt x="723014" y="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Placeholder 2" descr="A picture containing outdoor, plane, airplane, grass&#10;&#10;Description automatically generated">
            <a:extLst>
              <a:ext uri="{FF2B5EF4-FFF2-40B4-BE49-F238E27FC236}">
                <a16:creationId xmlns:a16="http://schemas.microsoft.com/office/drawing/2014/main" id="{284D78A9-CFE6-3F47-AC7B-33C7B608FC5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9940" r="29940"/>
          <a:stretch>
            <a:fillRect/>
          </a:stretch>
        </p:blipFill>
        <p:spPr/>
      </p:pic>
      <p:pic>
        <p:nvPicPr>
          <p:cNvPr id="5" name="Picture Placeholder 4" descr="A store front at night&#10;&#10;Description automatically generated">
            <a:extLst>
              <a:ext uri="{FF2B5EF4-FFF2-40B4-BE49-F238E27FC236}">
                <a16:creationId xmlns:a16="http://schemas.microsoft.com/office/drawing/2014/main" id="{F0D1D60B-94C7-444B-8197-4FD5ECA88C16}"/>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l="2531" r="2531"/>
          <a:stretch>
            <a:fillRect/>
          </a:stretch>
        </p:blipFill>
        <p:spPr>
          <a:xfrm>
            <a:off x="0" y="3383192"/>
            <a:ext cx="3285459" cy="2422183"/>
          </a:xfrm>
        </p:spPr>
      </p:pic>
      <p:pic>
        <p:nvPicPr>
          <p:cNvPr id="8" name="Picture Placeholder 7" descr="A screenshot of a computer&#10;&#10;Description automatically generated">
            <a:extLst>
              <a:ext uri="{FF2B5EF4-FFF2-40B4-BE49-F238E27FC236}">
                <a16:creationId xmlns:a16="http://schemas.microsoft.com/office/drawing/2014/main" id="{4CC8A58C-44EE-AA47-980A-15A46CB5EA5A}"/>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2552" r="2552"/>
          <a:stretch>
            <a:fillRect/>
          </a:stretch>
        </p:blipFill>
        <p:spPr/>
      </p:pic>
      <p:pic>
        <p:nvPicPr>
          <p:cNvPr id="10" name="Picture Placeholder 9" descr="A picture containing black, sitting, hanging, dark&#10;&#10;Description automatically generated">
            <a:extLst>
              <a:ext uri="{FF2B5EF4-FFF2-40B4-BE49-F238E27FC236}">
                <a16:creationId xmlns:a16="http://schemas.microsoft.com/office/drawing/2014/main" id="{BA481D3C-B9DC-3447-A8C4-13B4B68AC9CE}"/>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2552" r="2552"/>
          <a:stretch>
            <a:fillRect/>
          </a:stretch>
        </p:blipFill>
        <p:spPr/>
      </p:pic>
      <p:sp>
        <p:nvSpPr>
          <p:cNvPr id="6" name="Title 5">
            <a:extLst>
              <a:ext uri="{FF2B5EF4-FFF2-40B4-BE49-F238E27FC236}">
                <a16:creationId xmlns:a16="http://schemas.microsoft.com/office/drawing/2014/main" id="{1EB6EFBF-3C2B-4978-AAED-1C8BF68F641C}"/>
              </a:ext>
            </a:extLst>
          </p:cNvPr>
          <p:cNvSpPr>
            <a:spLocks noGrp="1"/>
          </p:cNvSpPr>
          <p:nvPr>
            <p:ph type="title"/>
          </p:nvPr>
        </p:nvSpPr>
        <p:spPr>
          <a:xfrm>
            <a:off x="816644" y="758008"/>
            <a:ext cx="6771290" cy="823848"/>
          </a:xfrm>
        </p:spPr>
        <p:txBody>
          <a:bodyPr anchor="ctr"/>
          <a:lstStyle/>
          <a:p>
            <a:r>
              <a:rPr lang="en-US" dirty="0"/>
              <a:t>UI Design</a:t>
            </a:r>
          </a:p>
        </p:txBody>
      </p:sp>
      <p:sp>
        <p:nvSpPr>
          <p:cNvPr id="13" name="TextBox 12">
            <a:extLst>
              <a:ext uri="{FF2B5EF4-FFF2-40B4-BE49-F238E27FC236}">
                <a16:creationId xmlns:a16="http://schemas.microsoft.com/office/drawing/2014/main" id="{706E735F-7C04-4188-ADD3-F5459CD3E17E}"/>
              </a:ext>
            </a:extLst>
          </p:cNvPr>
          <p:cNvSpPr txBox="1"/>
          <p:nvPr/>
        </p:nvSpPr>
        <p:spPr>
          <a:xfrm>
            <a:off x="816644" y="2302888"/>
            <a:ext cx="7115207" cy="617733"/>
          </a:xfrm>
          <a:prstGeom prst="rect">
            <a:avLst/>
          </a:prstGeom>
          <a:noFill/>
        </p:spPr>
        <p:txBody>
          <a:bodyPr wrap="square" rtlCol="0" anchor="ctr">
            <a:spAutoFit/>
          </a:bodyPr>
          <a:lstStyle/>
          <a:p>
            <a:pPr algn="just">
              <a:lnSpc>
                <a:spcPct val="150000"/>
              </a:lnSpc>
            </a:pPr>
            <a:r>
              <a:rPr lang="en-US" sz="1200" dirty="0"/>
              <a:t>eLearning delivers education virtually. Gaming exists to test the limits of our imagination. The combination of both makes gaming informative at the same time creates a fun and interactive learning process. </a:t>
            </a:r>
          </a:p>
        </p:txBody>
      </p:sp>
      <p:sp>
        <p:nvSpPr>
          <p:cNvPr id="14" name="TextBox 13">
            <a:extLst>
              <a:ext uri="{FF2B5EF4-FFF2-40B4-BE49-F238E27FC236}">
                <a16:creationId xmlns:a16="http://schemas.microsoft.com/office/drawing/2014/main" id="{C1648919-869E-4A5D-8A71-F1BEC6773317}"/>
              </a:ext>
            </a:extLst>
          </p:cNvPr>
          <p:cNvSpPr txBox="1"/>
          <p:nvPr/>
        </p:nvSpPr>
        <p:spPr>
          <a:xfrm>
            <a:off x="816644" y="1900834"/>
            <a:ext cx="3679469" cy="369332"/>
          </a:xfrm>
          <a:prstGeom prst="rect">
            <a:avLst/>
          </a:prstGeom>
          <a:noFill/>
        </p:spPr>
        <p:txBody>
          <a:bodyPr wrap="none" rtlCol="0" anchor="ctr">
            <a:spAutoFit/>
          </a:bodyPr>
          <a:lstStyle/>
          <a:p>
            <a:r>
              <a:rPr lang="en-US" b="1" dirty="0">
                <a:solidFill>
                  <a:schemeClr val="accent1"/>
                </a:solidFill>
                <a:latin typeface="+mj-lt"/>
              </a:rPr>
              <a:t>Heart of Perfect Gamified eLearning.</a:t>
            </a:r>
          </a:p>
        </p:txBody>
      </p:sp>
      <p:sp>
        <p:nvSpPr>
          <p:cNvPr id="19" name="Freeform: Shape 18">
            <a:extLst>
              <a:ext uri="{FF2B5EF4-FFF2-40B4-BE49-F238E27FC236}">
                <a16:creationId xmlns:a16="http://schemas.microsoft.com/office/drawing/2014/main" id="{8FBD991C-F3CF-4479-B252-284BAA903734}"/>
              </a:ext>
            </a:extLst>
          </p:cNvPr>
          <p:cNvSpPr/>
          <p:nvPr/>
        </p:nvSpPr>
        <p:spPr>
          <a:xfrm rot="12414976" flipH="1">
            <a:off x="11498115" y="6335354"/>
            <a:ext cx="726499" cy="726499"/>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9E88A8-7299-422C-A802-1DEE4B2F0AF1}"/>
              </a:ext>
            </a:extLst>
          </p:cNvPr>
          <p:cNvSpPr/>
          <p:nvPr/>
        </p:nvSpPr>
        <p:spPr>
          <a:xfrm>
            <a:off x="11361570" y="6531582"/>
            <a:ext cx="948075" cy="307777"/>
          </a:xfrm>
          <a:prstGeom prst="rect">
            <a:avLst/>
          </a:prstGeom>
        </p:spPr>
        <p:txBody>
          <a:bodyPr wrap="square" anchor="ctr">
            <a:spAutoFit/>
          </a:bodyPr>
          <a:lstStyle/>
          <a:p>
            <a:pPr algn="ctr"/>
            <a:fld id="{C465B14E-B547-4612-956C-EF65EF6DEB60}" type="slidenum">
              <a:rPr lang="en-US" sz="1400" b="0" smtClean="0">
                <a:solidFill>
                  <a:schemeClr val="bg2"/>
                </a:solidFill>
                <a:latin typeface="+mj-lt"/>
              </a:rPr>
              <a:pPr algn="ctr"/>
              <a:t>6</a:t>
            </a:fld>
            <a:endParaRPr lang="en-US" sz="1400" b="0" dirty="0">
              <a:solidFill>
                <a:schemeClr val="bg2"/>
              </a:solidFill>
              <a:latin typeface="+mj-lt"/>
            </a:endParaRPr>
          </a:p>
        </p:txBody>
      </p:sp>
      <p:sp>
        <p:nvSpPr>
          <p:cNvPr id="21" name="Freeform: Shape 20">
            <a:extLst>
              <a:ext uri="{FF2B5EF4-FFF2-40B4-BE49-F238E27FC236}">
                <a16:creationId xmlns:a16="http://schemas.microsoft.com/office/drawing/2014/main" id="{FA37AE59-16D4-4111-ACE8-F849B3A609E9}"/>
              </a:ext>
            </a:extLst>
          </p:cNvPr>
          <p:cNvSpPr/>
          <p:nvPr/>
        </p:nvSpPr>
        <p:spPr>
          <a:xfrm rot="5400000">
            <a:off x="2126297" y="4710071"/>
            <a:ext cx="460952" cy="1487830"/>
          </a:xfrm>
          <a:custGeom>
            <a:avLst/>
            <a:gdLst>
              <a:gd name="connsiteX0" fmla="*/ 0 w 536943"/>
              <a:gd name="connsiteY0" fmla="*/ 1733107 h 1733107"/>
              <a:gd name="connsiteX1" fmla="*/ 0 w 536943"/>
              <a:gd name="connsiteY1" fmla="*/ 0 h 1733107"/>
              <a:gd name="connsiteX2" fmla="*/ 388088 w 536943"/>
              <a:gd name="connsiteY2" fmla="*/ 0 h 1733107"/>
              <a:gd name="connsiteX3" fmla="*/ 388088 w 536943"/>
              <a:gd name="connsiteY3" fmla="*/ 1544472 h 1733107"/>
              <a:gd name="connsiteX4" fmla="*/ 536943 w 536943"/>
              <a:gd name="connsiteY4" fmla="*/ 1733107 h 1733107"/>
              <a:gd name="connsiteX5" fmla="*/ 388088 w 536943"/>
              <a:gd name="connsiteY5" fmla="*/ 1733107 h 1733107"/>
              <a:gd name="connsiteX6" fmla="*/ 26581 w 536943"/>
              <a:gd name="connsiteY6" fmla="*/ 1733107 h 173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943" h="1733107">
                <a:moveTo>
                  <a:pt x="0" y="1733107"/>
                </a:moveTo>
                <a:lnTo>
                  <a:pt x="0" y="0"/>
                </a:lnTo>
                <a:lnTo>
                  <a:pt x="388088" y="0"/>
                </a:lnTo>
                <a:lnTo>
                  <a:pt x="388088" y="1544472"/>
                </a:lnTo>
                <a:lnTo>
                  <a:pt x="536943" y="1733107"/>
                </a:lnTo>
                <a:lnTo>
                  <a:pt x="388088" y="1733107"/>
                </a:lnTo>
                <a:lnTo>
                  <a:pt x="26581" y="1733107"/>
                </a:lnTo>
                <a:close/>
              </a:path>
            </a:pathLst>
          </a:custGeom>
          <a:ln>
            <a:noFill/>
          </a:ln>
          <a:effectLst>
            <a:outerShdw blurRad="63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F272C3A-A837-42BB-9E10-4F89DD4781BE}"/>
              </a:ext>
            </a:extLst>
          </p:cNvPr>
          <p:cNvSpPr txBox="1"/>
          <p:nvPr/>
        </p:nvSpPr>
        <p:spPr>
          <a:xfrm>
            <a:off x="1874108" y="5234143"/>
            <a:ext cx="965329" cy="307777"/>
          </a:xfrm>
          <a:prstGeom prst="rect">
            <a:avLst/>
          </a:prstGeom>
          <a:noFill/>
        </p:spPr>
        <p:txBody>
          <a:bodyPr wrap="none" rtlCol="0" anchor="ctr">
            <a:spAutoFit/>
          </a:bodyPr>
          <a:lstStyle/>
          <a:p>
            <a:pPr algn="ctr"/>
            <a:r>
              <a:rPr lang="en-US" sz="1400" b="1" dirty="0">
                <a:solidFill>
                  <a:schemeClr val="bg2"/>
                </a:solidFill>
                <a:latin typeface="+mj-lt"/>
              </a:rPr>
              <a:t>User Login</a:t>
            </a:r>
          </a:p>
        </p:txBody>
      </p:sp>
      <p:sp>
        <p:nvSpPr>
          <p:cNvPr id="25" name="Freeform: Shape 24">
            <a:extLst>
              <a:ext uri="{FF2B5EF4-FFF2-40B4-BE49-F238E27FC236}">
                <a16:creationId xmlns:a16="http://schemas.microsoft.com/office/drawing/2014/main" id="{4A22A7EE-B284-46F4-A26A-2AC542D08A42}"/>
              </a:ext>
            </a:extLst>
          </p:cNvPr>
          <p:cNvSpPr/>
          <p:nvPr/>
        </p:nvSpPr>
        <p:spPr>
          <a:xfrm rot="5400000">
            <a:off x="6175118" y="4710071"/>
            <a:ext cx="460952" cy="1487830"/>
          </a:xfrm>
          <a:custGeom>
            <a:avLst/>
            <a:gdLst>
              <a:gd name="connsiteX0" fmla="*/ 0 w 536943"/>
              <a:gd name="connsiteY0" fmla="*/ 1733107 h 1733107"/>
              <a:gd name="connsiteX1" fmla="*/ 0 w 536943"/>
              <a:gd name="connsiteY1" fmla="*/ 0 h 1733107"/>
              <a:gd name="connsiteX2" fmla="*/ 388088 w 536943"/>
              <a:gd name="connsiteY2" fmla="*/ 0 h 1733107"/>
              <a:gd name="connsiteX3" fmla="*/ 388088 w 536943"/>
              <a:gd name="connsiteY3" fmla="*/ 1544472 h 1733107"/>
              <a:gd name="connsiteX4" fmla="*/ 536943 w 536943"/>
              <a:gd name="connsiteY4" fmla="*/ 1733107 h 1733107"/>
              <a:gd name="connsiteX5" fmla="*/ 388088 w 536943"/>
              <a:gd name="connsiteY5" fmla="*/ 1733107 h 1733107"/>
              <a:gd name="connsiteX6" fmla="*/ 26581 w 536943"/>
              <a:gd name="connsiteY6" fmla="*/ 1733107 h 173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943" h="1733107">
                <a:moveTo>
                  <a:pt x="0" y="1733107"/>
                </a:moveTo>
                <a:lnTo>
                  <a:pt x="0" y="0"/>
                </a:lnTo>
                <a:lnTo>
                  <a:pt x="388088" y="0"/>
                </a:lnTo>
                <a:lnTo>
                  <a:pt x="388088" y="1544472"/>
                </a:lnTo>
                <a:lnTo>
                  <a:pt x="536943" y="1733107"/>
                </a:lnTo>
                <a:lnTo>
                  <a:pt x="388088" y="1733107"/>
                </a:lnTo>
                <a:lnTo>
                  <a:pt x="26581" y="1733107"/>
                </a:lnTo>
                <a:close/>
              </a:path>
            </a:pathLst>
          </a:custGeom>
          <a:ln>
            <a:noFill/>
          </a:ln>
          <a:effectLst>
            <a:outerShdw blurRad="63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140BBE6-28A6-4C3A-B576-EE1B6CCB38F1}"/>
              </a:ext>
            </a:extLst>
          </p:cNvPr>
          <p:cNvSpPr txBox="1"/>
          <p:nvPr/>
        </p:nvSpPr>
        <p:spPr>
          <a:xfrm>
            <a:off x="5842265" y="5234143"/>
            <a:ext cx="1126655" cy="307777"/>
          </a:xfrm>
          <a:prstGeom prst="rect">
            <a:avLst/>
          </a:prstGeom>
          <a:noFill/>
        </p:spPr>
        <p:txBody>
          <a:bodyPr wrap="none" rtlCol="0" anchor="ctr">
            <a:spAutoFit/>
          </a:bodyPr>
          <a:lstStyle/>
          <a:p>
            <a:pPr algn="ctr"/>
            <a:r>
              <a:rPr lang="en-US" sz="1400" b="1" dirty="0">
                <a:solidFill>
                  <a:schemeClr val="bg2"/>
                </a:solidFill>
                <a:latin typeface="+mj-lt"/>
              </a:rPr>
              <a:t>Leaderboard</a:t>
            </a:r>
          </a:p>
        </p:txBody>
      </p:sp>
      <p:sp>
        <p:nvSpPr>
          <p:cNvPr id="28" name="Freeform: Shape 27">
            <a:extLst>
              <a:ext uri="{FF2B5EF4-FFF2-40B4-BE49-F238E27FC236}">
                <a16:creationId xmlns:a16="http://schemas.microsoft.com/office/drawing/2014/main" id="{52B0D41D-EFD2-4E64-8E02-749D4F2E5421}"/>
              </a:ext>
            </a:extLst>
          </p:cNvPr>
          <p:cNvSpPr/>
          <p:nvPr/>
        </p:nvSpPr>
        <p:spPr>
          <a:xfrm rot="5400000">
            <a:off x="10224353" y="4710071"/>
            <a:ext cx="460952" cy="1487830"/>
          </a:xfrm>
          <a:custGeom>
            <a:avLst/>
            <a:gdLst>
              <a:gd name="connsiteX0" fmla="*/ 0 w 536943"/>
              <a:gd name="connsiteY0" fmla="*/ 1733107 h 1733107"/>
              <a:gd name="connsiteX1" fmla="*/ 0 w 536943"/>
              <a:gd name="connsiteY1" fmla="*/ 0 h 1733107"/>
              <a:gd name="connsiteX2" fmla="*/ 388088 w 536943"/>
              <a:gd name="connsiteY2" fmla="*/ 0 h 1733107"/>
              <a:gd name="connsiteX3" fmla="*/ 388088 w 536943"/>
              <a:gd name="connsiteY3" fmla="*/ 1544472 h 1733107"/>
              <a:gd name="connsiteX4" fmla="*/ 536943 w 536943"/>
              <a:gd name="connsiteY4" fmla="*/ 1733107 h 1733107"/>
              <a:gd name="connsiteX5" fmla="*/ 388088 w 536943"/>
              <a:gd name="connsiteY5" fmla="*/ 1733107 h 1733107"/>
              <a:gd name="connsiteX6" fmla="*/ 26581 w 536943"/>
              <a:gd name="connsiteY6" fmla="*/ 1733107 h 173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943" h="1733107">
                <a:moveTo>
                  <a:pt x="0" y="1733107"/>
                </a:moveTo>
                <a:lnTo>
                  <a:pt x="0" y="0"/>
                </a:lnTo>
                <a:lnTo>
                  <a:pt x="388088" y="0"/>
                </a:lnTo>
                <a:lnTo>
                  <a:pt x="388088" y="1544472"/>
                </a:lnTo>
                <a:lnTo>
                  <a:pt x="536943" y="1733107"/>
                </a:lnTo>
                <a:lnTo>
                  <a:pt x="388088" y="1733107"/>
                </a:lnTo>
                <a:lnTo>
                  <a:pt x="26581" y="1733107"/>
                </a:lnTo>
                <a:close/>
              </a:path>
            </a:pathLst>
          </a:custGeom>
          <a:ln>
            <a:noFill/>
          </a:ln>
          <a:effectLst>
            <a:outerShdw blurRad="635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FECF0AD-1174-40AB-AE04-125EDB77C1DF}"/>
              </a:ext>
            </a:extLst>
          </p:cNvPr>
          <p:cNvSpPr txBox="1"/>
          <p:nvPr/>
        </p:nvSpPr>
        <p:spPr>
          <a:xfrm>
            <a:off x="9805937" y="5234143"/>
            <a:ext cx="1297791" cy="307777"/>
          </a:xfrm>
          <a:prstGeom prst="rect">
            <a:avLst/>
          </a:prstGeom>
          <a:noFill/>
        </p:spPr>
        <p:txBody>
          <a:bodyPr wrap="none" rtlCol="0" anchor="ctr">
            <a:spAutoFit/>
          </a:bodyPr>
          <a:lstStyle/>
          <a:p>
            <a:pPr algn="ctr"/>
            <a:r>
              <a:rPr lang="en-US" sz="1400" b="1" dirty="0">
                <a:solidFill>
                  <a:schemeClr val="bg2"/>
                </a:solidFill>
                <a:latin typeface="+mj-lt"/>
              </a:rPr>
              <a:t>Game Progress</a:t>
            </a:r>
          </a:p>
        </p:txBody>
      </p:sp>
    </p:spTree>
    <p:extLst>
      <p:ext uri="{BB962C8B-B14F-4D97-AF65-F5344CB8AC3E}">
        <p14:creationId xmlns:p14="http://schemas.microsoft.com/office/powerpoint/2010/main" val="26654391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500"/>
                                        <p:tgtEl>
                                          <p:spTgt spid="13"/>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anim calcmode="lin" valueType="num">
                                      <p:cBhvr>
                                        <p:cTn id="20" dur="500" fill="hold"/>
                                        <p:tgtEl>
                                          <p:spTgt spid="21"/>
                                        </p:tgtEl>
                                        <p:attrNameLst>
                                          <p:attrName>ppt_x</p:attrName>
                                        </p:attrNameLst>
                                      </p:cBhvr>
                                      <p:tavLst>
                                        <p:tav tm="0">
                                          <p:val>
                                            <p:strVal val="#ppt_x"/>
                                          </p:val>
                                        </p:tav>
                                        <p:tav tm="100000">
                                          <p:val>
                                            <p:strVal val="#ppt_x"/>
                                          </p:val>
                                        </p:tav>
                                      </p:tavLst>
                                    </p:anim>
                                    <p:anim calcmode="lin" valueType="num">
                                      <p:cBhvr>
                                        <p:cTn id="21" dur="500" fill="hold"/>
                                        <p:tgtEl>
                                          <p:spTgt spid="21"/>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anim calcmode="lin" valueType="num">
                                      <p:cBhvr>
                                        <p:cTn id="30" dur="500" fill="hold"/>
                                        <p:tgtEl>
                                          <p:spTgt spid="25"/>
                                        </p:tgtEl>
                                        <p:attrNameLst>
                                          <p:attrName>ppt_x</p:attrName>
                                        </p:attrNameLst>
                                      </p:cBhvr>
                                      <p:tavLst>
                                        <p:tav tm="0">
                                          <p:val>
                                            <p:strVal val="#ppt_x"/>
                                          </p:val>
                                        </p:tav>
                                        <p:tav tm="100000">
                                          <p:val>
                                            <p:strVal val="#ppt_x"/>
                                          </p:val>
                                        </p:tav>
                                      </p:tavLst>
                                    </p:anim>
                                    <p:anim calcmode="lin" valueType="num">
                                      <p:cBhvr>
                                        <p:cTn id="31" dur="500" fill="hold"/>
                                        <p:tgtEl>
                                          <p:spTgt spid="25"/>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3500"/>
                            </p:stCondLst>
                            <p:childTnLst>
                              <p:par>
                                <p:cTn id="37" presetID="42" presetClass="entr" presetSubtype="0" fill="hold" grpId="0" nodeType="after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anim calcmode="lin" valueType="num">
                                      <p:cBhvr>
                                        <p:cTn id="40" dur="500" fill="hold"/>
                                        <p:tgtEl>
                                          <p:spTgt spid="28"/>
                                        </p:tgtEl>
                                        <p:attrNameLst>
                                          <p:attrName>ppt_x</p:attrName>
                                        </p:attrNameLst>
                                      </p:cBhvr>
                                      <p:tavLst>
                                        <p:tav tm="0">
                                          <p:val>
                                            <p:strVal val="#ppt_x"/>
                                          </p:val>
                                        </p:tav>
                                        <p:tav tm="100000">
                                          <p:val>
                                            <p:strVal val="#ppt_x"/>
                                          </p:val>
                                        </p:tav>
                                      </p:tavLst>
                                    </p:anim>
                                    <p:anim calcmode="lin" valueType="num">
                                      <p:cBhvr>
                                        <p:cTn id="41" dur="500" fill="hold"/>
                                        <p:tgtEl>
                                          <p:spTgt spid="28"/>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500"/>
                                        <p:tgtEl>
                                          <p:spTgt spid="30"/>
                                        </p:tgtEl>
                                      </p:cBhvr>
                                    </p:animEffect>
                                  </p:childTnLst>
                                </p:cTn>
                              </p:par>
                            </p:childTnLst>
                          </p:cTn>
                        </p:par>
                        <p:par>
                          <p:cTn id="50" fill="hold">
                            <p:stCondLst>
                              <p:cond delay="5000"/>
                            </p:stCondLst>
                            <p:childTnLst>
                              <p:par>
                                <p:cTn id="51" presetID="42" presetClass="entr" presetSubtype="0" fill="hold" grpId="0" nodeType="after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anim calcmode="lin" valueType="num">
                                      <p:cBhvr>
                                        <p:cTn id="54" dur="500" fill="hold"/>
                                        <p:tgtEl>
                                          <p:spTgt spid="19"/>
                                        </p:tgtEl>
                                        <p:attrNameLst>
                                          <p:attrName>ppt_x</p:attrName>
                                        </p:attrNameLst>
                                      </p:cBhvr>
                                      <p:tavLst>
                                        <p:tav tm="0">
                                          <p:val>
                                            <p:strVal val="#ppt_x"/>
                                          </p:val>
                                        </p:tav>
                                        <p:tav tm="100000">
                                          <p:val>
                                            <p:strVal val="#ppt_x"/>
                                          </p:val>
                                        </p:tav>
                                      </p:tavLst>
                                    </p:anim>
                                    <p:anim calcmode="lin" valueType="num">
                                      <p:cBhvr>
                                        <p:cTn id="55" dur="500" fill="hold"/>
                                        <p:tgtEl>
                                          <p:spTgt spid="19"/>
                                        </p:tgtEl>
                                        <p:attrNameLst>
                                          <p:attrName>ppt_y</p:attrName>
                                        </p:attrNameLst>
                                      </p:cBhvr>
                                      <p:tavLst>
                                        <p:tav tm="0">
                                          <p:val>
                                            <p:strVal val="#ppt_y+.1"/>
                                          </p:val>
                                        </p:tav>
                                        <p:tav tm="100000">
                                          <p:val>
                                            <p:strVal val="#ppt_y"/>
                                          </p:val>
                                        </p:tav>
                                      </p:tavLst>
                                    </p:anim>
                                  </p:childTnLst>
                                </p:cTn>
                              </p:par>
                            </p:childTnLst>
                          </p:cTn>
                        </p:par>
                        <p:par>
                          <p:cTn id="56" fill="hold">
                            <p:stCondLst>
                              <p:cond delay="5500"/>
                            </p:stCondLst>
                            <p:childTnLst>
                              <p:par>
                                <p:cTn id="57" presetID="10" presetClass="entr" presetSubtype="0"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6" grpId="0"/>
      <p:bldP spid="13" grpId="0"/>
      <p:bldP spid="14" grpId="0"/>
      <p:bldP spid="19" grpId="0" animBg="1"/>
      <p:bldP spid="20" grpId="0"/>
      <p:bldP spid="21" grpId="0" animBg="1"/>
      <p:bldP spid="22" grpId="0"/>
      <p:bldP spid="25" grpId="0" animBg="1"/>
      <p:bldP spid="26" grpId="0"/>
      <p:bldP spid="28" grpId="0" animBg="1"/>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screen shot of a video game&#10;&#10;Description automatically generated">
            <a:extLst>
              <a:ext uri="{FF2B5EF4-FFF2-40B4-BE49-F238E27FC236}">
                <a16:creationId xmlns:a16="http://schemas.microsoft.com/office/drawing/2014/main" id="{05C3DB25-775B-2E48-BECF-38F08E90DAC4}"/>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29836" r="7664"/>
          <a:stretch/>
        </p:blipFill>
        <p:spPr>
          <a:xfrm>
            <a:off x="816644" y="1975434"/>
            <a:ext cx="2520000" cy="2519999"/>
          </a:xfrm>
        </p:spPr>
      </p:pic>
      <p:pic>
        <p:nvPicPr>
          <p:cNvPr id="3" name="Picture Placeholder 2" descr="A picture containing black&#10;&#10;Description automatically generated">
            <a:extLst>
              <a:ext uri="{FF2B5EF4-FFF2-40B4-BE49-F238E27FC236}">
                <a16:creationId xmlns:a16="http://schemas.microsoft.com/office/drawing/2014/main" id="{9B807791-C235-9C45-BE95-3400BAAE4723}"/>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43" t="11350" r="43" b="11068"/>
          <a:stretch/>
        </p:blipFill>
        <p:spPr>
          <a:xfrm>
            <a:off x="3494084" y="1975434"/>
            <a:ext cx="5199321" cy="2519999"/>
          </a:xfrm>
        </p:spPr>
      </p:pic>
      <p:pic>
        <p:nvPicPr>
          <p:cNvPr id="5" name="Picture Placeholder 4" descr="A screen shot of a computer&#10;&#10;Description automatically generated">
            <a:extLst>
              <a:ext uri="{FF2B5EF4-FFF2-40B4-BE49-F238E27FC236}">
                <a16:creationId xmlns:a16="http://schemas.microsoft.com/office/drawing/2014/main" id="{41CDF7C7-5BDA-524F-86DB-A4264BBEB5F4}"/>
              </a:ext>
            </a:extLst>
          </p:cNvPr>
          <p:cNvPicPr>
            <a:picLocks noGrp="1" noChangeAspect="1"/>
          </p:cNvPicPr>
          <p:nvPr>
            <p:ph type="pic" sz="quarter" idx="12"/>
          </p:nvPr>
        </p:nvPicPr>
        <p:blipFill>
          <a:blip r:embed="rId4">
            <a:extLst>
              <a:ext uri="{28A0092B-C50C-407E-A947-70E740481C1C}">
                <a14:useLocalDpi xmlns:a14="http://schemas.microsoft.com/office/drawing/2010/main" val="0"/>
              </a:ext>
            </a:extLst>
          </a:blip>
          <a:srcRect l="18750" r="18750"/>
          <a:stretch>
            <a:fillRect/>
          </a:stretch>
        </p:blipFill>
        <p:spPr/>
      </p:pic>
      <p:sp>
        <p:nvSpPr>
          <p:cNvPr id="9" name="Title 8">
            <a:extLst>
              <a:ext uri="{FF2B5EF4-FFF2-40B4-BE49-F238E27FC236}">
                <a16:creationId xmlns:a16="http://schemas.microsoft.com/office/drawing/2014/main" id="{FA902777-90B2-4561-8602-DA4445F6525D}"/>
              </a:ext>
            </a:extLst>
          </p:cNvPr>
          <p:cNvSpPr>
            <a:spLocks noGrp="1"/>
          </p:cNvSpPr>
          <p:nvPr>
            <p:ph type="title"/>
          </p:nvPr>
        </p:nvSpPr>
        <p:spPr>
          <a:xfrm>
            <a:off x="816644" y="758008"/>
            <a:ext cx="6771290" cy="823848"/>
          </a:xfrm>
        </p:spPr>
        <p:txBody>
          <a:bodyPr anchor="ctr"/>
          <a:lstStyle/>
          <a:p>
            <a:r>
              <a:rPr lang="en-US" dirty="0"/>
              <a:t>UI Design</a:t>
            </a:r>
          </a:p>
        </p:txBody>
      </p:sp>
      <p:sp>
        <p:nvSpPr>
          <p:cNvPr id="13" name="TextBox 12">
            <a:extLst>
              <a:ext uri="{FF2B5EF4-FFF2-40B4-BE49-F238E27FC236}">
                <a16:creationId xmlns:a16="http://schemas.microsoft.com/office/drawing/2014/main" id="{657E14C2-7F57-4CD3-9DBC-91F0C62F58D2}"/>
              </a:ext>
            </a:extLst>
          </p:cNvPr>
          <p:cNvSpPr txBox="1"/>
          <p:nvPr/>
        </p:nvSpPr>
        <p:spPr>
          <a:xfrm>
            <a:off x="3499886" y="4647864"/>
            <a:ext cx="1389804" cy="369332"/>
          </a:xfrm>
          <a:prstGeom prst="rect">
            <a:avLst/>
          </a:prstGeom>
          <a:noFill/>
        </p:spPr>
        <p:txBody>
          <a:bodyPr wrap="none" rtlCol="0" anchor="ctr">
            <a:spAutoFit/>
          </a:bodyPr>
          <a:lstStyle/>
          <a:p>
            <a:r>
              <a:rPr lang="en-US" b="1" dirty="0">
                <a:latin typeface="+mj-lt"/>
              </a:rPr>
              <a:t>Player Scene</a:t>
            </a:r>
          </a:p>
        </p:txBody>
      </p:sp>
      <p:sp>
        <p:nvSpPr>
          <p:cNvPr id="21" name="TextBox 20">
            <a:extLst>
              <a:ext uri="{FF2B5EF4-FFF2-40B4-BE49-F238E27FC236}">
                <a16:creationId xmlns:a16="http://schemas.microsoft.com/office/drawing/2014/main" id="{765ED279-FAFB-499E-9CCB-3FDC953E5642}"/>
              </a:ext>
            </a:extLst>
          </p:cNvPr>
          <p:cNvSpPr txBox="1"/>
          <p:nvPr/>
        </p:nvSpPr>
        <p:spPr>
          <a:xfrm>
            <a:off x="821155" y="4647864"/>
            <a:ext cx="1554015" cy="369332"/>
          </a:xfrm>
          <a:prstGeom prst="rect">
            <a:avLst/>
          </a:prstGeom>
          <a:noFill/>
        </p:spPr>
        <p:txBody>
          <a:bodyPr wrap="none" rtlCol="0" anchor="ctr">
            <a:spAutoFit/>
          </a:bodyPr>
          <a:lstStyle/>
          <a:p>
            <a:r>
              <a:rPr lang="en-US" b="1" dirty="0">
                <a:latin typeface="+mj-lt"/>
              </a:rPr>
              <a:t>Item Selection</a:t>
            </a:r>
          </a:p>
        </p:txBody>
      </p:sp>
      <p:sp>
        <p:nvSpPr>
          <p:cNvPr id="23" name="TextBox 22">
            <a:extLst>
              <a:ext uri="{FF2B5EF4-FFF2-40B4-BE49-F238E27FC236}">
                <a16:creationId xmlns:a16="http://schemas.microsoft.com/office/drawing/2014/main" id="{F42638A9-B91C-4A05-BE88-E6A972C0EDA0}"/>
              </a:ext>
            </a:extLst>
          </p:cNvPr>
          <p:cNvSpPr txBox="1"/>
          <p:nvPr/>
        </p:nvSpPr>
        <p:spPr>
          <a:xfrm>
            <a:off x="8847300" y="4647864"/>
            <a:ext cx="2041841" cy="369332"/>
          </a:xfrm>
          <a:prstGeom prst="rect">
            <a:avLst/>
          </a:prstGeom>
          <a:noFill/>
        </p:spPr>
        <p:txBody>
          <a:bodyPr wrap="none" rtlCol="0" anchor="ctr">
            <a:spAutoFit/>
          </a:bodyPr>
          <a:lstStyle/>
          <a:p>
            <a:r>
              <a:rPr lang="en-US" b="1" dirty="0">
                <a:latin typeface="+mj-lt"/>
              </a:rPr>
              <a:t>Question &amp; Answer</a:t>
            </a:r>
          </a:p>
        </p:txBody>
      </p:sp>
      <p:sp>
        <p:nvSpPr>
          <p:cNvPr id="25" name="Freeform: Shape 24">
            <a:extLst>
              <a:ext uri="{FF2B5EF4-FFF2-40B4-BE49-F238E27FC236}">
                <a16:creationId xmlns:a16="http://schemas.microsoft.com/office/drawing/2014/main" id="{5F5424F8-81D2-4163-85BA-050B30DB14B2}"/>
              </a:ext>
            </a:extLst>
          </p:cNvPr>
          <p:cNvSpPr/>
          <p:nvPr/>
        </p:nvSpPr>
        <p:spPr>
          <a:xfrm rot="10800000">
            <a:off x="292689" y="3089489"/>
            <a:ext cx="291891" cy="291891"/>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BD98487A-DBF3-4FD4-AC5C-AE9EE601CB23}"/>
              </a:ext>
            </a:extLst>
          </p:cNvPr>
          <p:cNvSpPr/>
          <p:nvPr/>
        </p:nvSpPr>
        <p:spPr>
          <a:xfrm rot="10800000" flipH="1">
            <a:off x="11607420" y="3084904"/>
            <a:ext cx="291891" cy="291891"/>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375EAD70-A47C-4F5F-BAB2-0FA5A3517B02}"/>
              </a:ext>
            </a:extLst>
          </p:cNvPr>
          <p:cNvSpPr/>
          <p:nvPr/>
        </p:nvSpPr>
        <p:spPr>
          <a:xfrm rot="5400000">
            <a:off x="7324491" y="3674876"/>
            <a:ext cx="527518" cy="1702686"/>
          </a:xfrm>
          <a:custGeom>
            <a:avLst/>
            <a:gdLst>
              <a:gd name="connsiteX0" fmla="*/ 0 w 536943"/>
              <a:gd name="connsiteY0" fmla="*/ 1733107 h 1733107"/>
              <a:gd name="connsiteX1" fmla="*/ 0 w 536943"/>
              <a:gd name="connsiteY1" fmla="*/ 0 h 1733107"/>
              <a:gd name="connsiteX2" fmla="*/ 388088 w 536943"/>
              <a:gd name="connsiteY2" fmla="*/ 0 h 1733107"/>
              <a:gd name="connsiteX3" fmla="*/ 388088 w 536943"/>
              <a:gd name="connsiteY3" fmla="*/ 1544472 h 1733107"/>
              <a:gd name="connsiteX4" fmla="*/ 536943 w 536943"/>
              <a:gd name="connsiteY4" fmla="*/ 1733107 h 1733107"/>
              <a:gd name="connsiteX5" fmla="*/ 388088 w 536943"/>
              <a:gd name="connsiteY5" fmla="*/ 1733107 h 1733107"/>
              <a:gd name="connsiteX6" fmla="*/ 26581 w 536943"/>
              <a:gd name="connsiteY6" fmla="*/ 1733107 h 173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943" h="1733107">
                <a:moveTo>
                  <a:pt x="0" y="1733107"/>
                </a:moveTo>
                <a:lnTo>
                  <a:pt x="0" y="0"/>
                </a:lnTo>
                <a:lnTo>
                  <a:pt x="388088" y="0"/>
                </a:lnTo>
                <a:lnTo>
                  <a:pt x="388088" y="1544472"/>
                </a:lnTo>
                <a:lnTo>
                  <a:pt x="536943" y="1733107"/>
                </a:lnTo>
                <a:lnTo>
                  <a:pt x="388088" y="1733107"/>
                </a:lnTo>
                <a:lnTo>
                  <a:pt x="26581" y="1733107"/>
                </a:lnTo>
                <a:close/>
              </a:path>
            </a:pathLst>
          </a:custGeom>
          <a:ln>
            <a:noFill/>
          </a:ln>
          <a:effectLst>
            <a:outerShdw blurRad="127000" dist="381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6E0FFDB-AF35-41DD-92BD-A07E615BDA68}"/>
              </a:ext>
            </a:extLst>
          </p:cNvPr>
          <p:cNvSpPr txBox="1"/>
          <p:nvPr/>
        </p:nvSpPr>
        <p:spPr>
          <a:xfrm>
            <a:off x="7116426" y="4287928"/>
            <a:ext cx="943656" cy="338554"/>
          </a:xfrm>
          <a:prstGeom prst="rect">
            <a:avLst/>
          </a:prstGeom>
          <a:noFill/>
        </p:spPr>
        <p:txBody>
          <a:bodyPr wrap="none" rtlCol="0" anchor="ctr">
            <a:spAutoFit/>
          </a:bodyPr>
          <a:lstStyle/>
          <a:p>
            <a:pPr algn="ctr"/>
            <a:r>
              <a:rPr lang="en-US" sz="1600" b="1" dirty="0">
                <a:solidFill>
                  <a:schemeClr val="bg2"/>
                </a:solidFill>
                <a:latin typeface="+mj-lt"/>
              </a:rPr>
              <a:t>Featured</a:t>
            </a:r>
          </a:p>
        </p:txBody>
      </p:sp>
    </p:spTree>
    <p:extLst>
      <p:ext uri="{BB962C8B-B14F-4D97-AF65-F5344CB8AC3E}">
        <p14:creationId xmlns:p14="http://schemas.microsoft.com/office/powerpoint/2010/main" val="244158345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 presetClass="entr" presetSubtype="2"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anim calcmode="lin" valueType="num">
                                      <p:cBhvr>
                                        <p:cTn id="21" dur="500" fill="hold"/>
                                        <p:tgtEl>
                                          <p:spTgt spid="33"/>
                                        </p:tgtEl>
                                        <p:attrNameLst>
                                          <p:attrName>ppt_x</p:attrName>
                                        </p:attrNameLst>
                                      </p:cBhvr>
                                      <p:tavLst>
                                        <p:tav tm="0">
                                          <p:val>
                                            <p:strVal val="#ppt_x"/>
                                          </p:val>
                                        </p:tav>
                                        <p:tav tm="100000">
                                          <p:val>
                                            <p:strVal val="#ppt_x"/>
                                          </p:val>
                                        </p:tav>
                                      </p:tavLst>
                                    </p:anim>
                                    <p:anim calcmode="lin" valueType="num">
                                      <p:cBhvr>
                                        <p:cTn id="22" dur="500" fill="hold"/>
                                        <p:tgtEl>
                                          <p:spTgt spid="33"/>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wipe(left)">
                                      <p:cBhvr>
                                        <p:cTn id="34" dur="500"/>
                                        <p:tgtEl>
                                          <p:spTgt spid="23"/>
                                        </p:tgtEl>
                                      </p:cBhvr>
                                    </p:animEffect>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 calcmode="lin" valueType="num">
                                      <p:cBhvr additive="base">
                                        <p:cTn id="38" dur="500" fill="hold"/>
                                        <p:tgtEl>
                                          <p:spTgt spid="26"/>
                                        </p:tgtEl>
                                        <p:attrNameLst>
                                          <p:attrName>ppt_x</p:attrName>
                                        </p:attrNameLst>
                                      </p:cBhvr>
                                      <p:tavLst>
                                        <p:tav tm="0">
                                          <p:val>
                                            <p:strVal val="1+#ppt_w/2"/>
                                          </p:val>
                                        </p:tav>
                                        <p:tav tm="100000">
                                          <p:val>
                                            <p:strVal val="#ppt_x"/>
                                          </p:val>
                                        </p:tav>
                                      </p:tavLst>
                                    </p:anim>
                                    <p:anim calcmode="lin" valueType="num">
                                      <p:cBhvr additive="base">
                                        <p:cTn id="39"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21" grpId="0"/>
      <p:bldP spid="23" grpId="0"/>
      <p:bldP spid="25" grpId="0" animBg="1"/>
      <p:bldP spid="26" grpId="0" animBg="1"/>
      <p:bldP spid="33" grpId="0" animBg="1"/>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808EC45-E6ED-48D4-A72A-0DAE600630ED}"/>
              </a:ext>
            </a:extLst>
          </p:cNvPr>
          <p:cNvSpPr>
            <a:spLocks noGrp="1"/>
          </p:cNvSpPr>
          <p:nvPr>
            <p:ph type="pic" sz="quarter" idx="10"/>
          </p:nvPr>
        </p:nvSpPr>
        <p:spPr/>
      </p:sp>
      <p:sp>
        <p:nvSpPr>
          <p:cNvPr id="11" name="Rectangle 10">
            <a:extLst>
              <a:ext uri="{FF2B5EF4-FFF2-40B4-BE49-F238E27FC236}">
                <a16:creationId xmlns:a16="http://schemas.microsoft.com/office/drawing/2014/main" id="{232EC083-B298-4274-8982-C44ACDF366A6}"/>
              </a:ext>
            </a:extLst>
          </p:cNvPr>
          <p:cNvSpPr/>
          <p:nvPr/>
        </p:nvSpPr>
        <p:spPr>
          <a:xfrm>
            <a:off x="0" y="0"/>
            <a:ext cx="12192000" cy="6857999"/>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941F512-E62E-41CB-8F55-33F721CDAD83}"/>
              </a:ext>
            </a:extLst>
          </p:cNvPr>
          <p:cNvSpPr txBox="1"/>
          <p:nvPr/>
        </p:nvSpPr>
        <p:spPr>
          <a:xfrm>
            <a:off x="3551601" y="2271036"/>
            <a:ext cx="2098651" cy="1569660"/>
          </a:xfrm>
          <a:prstGeom prst="rect">
            <a:avLst/>
          </a:prstGeom>
          <a:noFill/>
        </p:spPr>
        <p:txBody>
          <a:bodyPr wrap="none" rtlCol="0" anchor="ctr">
            <a:spAutoFit/>
          </a:bodyPr>
          <a:lstStyle/>
          <a:p>
            <a:r>
              <a:rPr lang="en-US" sz="9600" b="1" dirty="0">
                <a:solidFill>
                  <a:schemeClr val="bg1"/>
                </a:solidFill>
                <a:latin typeface="+mj-lt"/>
              </a:rPr>
              <a:t>Use</a:t>
            </a:r>
          </a:p>
        </p:txBody>
      </p:sp>
      <p:sp>
        <p:nvSpPr>
          <p:cNvPr id="13" name="TextBox 12">
            <a:extLst>
              <a:ext uri="{FF2B5EF4-FFF2-40B4-BE49-F238E27FC236}">
                <a16:creationId xmlns:a16="http://schemas.microsoft.com/office/drawing/2014/main" id="{EF9C204E-BE67-4C46-A6EE-03E82C8EE9A1}"/>
              </a:ext>
            </a:extLst>
          </p:cNvPr>
          <p:cNvSpPr txBox="1"/>
          <p:nvPr/>
        </p:nvSpPr>
        <p:spPr>
          <a:xfrm>
            <a:off x="5650253" y="2661102"/>
            <a:ext cx="3046027" cy="1569660"/>
          </a:xfrm>
          <a:prstGeom prst="rect">
            <a:avLst/>
          </a:prstGeom>
          <a:noFill/>
        </p:spPr>
        <p:txBody>
          <a:bodyPr wrap="none" rtlCol="0" anchor="ctr">
            <a:spAutoFit/>
          </a:bodyPr>
          <a:lstStyle/>
          <a:p>
            <a:r>
              <a:rPr lang="en-US" sz="9600" b="1" dirty="0">
                <a:solidFill>
                  <a:schemeClr val="accent1"/>
                </a:solidFill>
                <a:latin typeface="+mj-lt"/>
              </a:rPr>
              <a:t>Cases</a:t>
            </a:r>
          </a:p>
        </p:txBody>
      </p:sp>
      <p:sp>
        <p:nvSpPr>
          <p:cNvPr id="18" name="Isosceles Triangle 17">
            <a:extLst>
              <a:ext uri="{FF2B5EF4-FFF2-40B4-BE49-F238E27FC236}">
                <a16:creationId xmlns:a16="http://schemas.microsoft.com/office/drawing/2014/main" id="{7A7D4CBA-9325-49A7-9C09-1C314D854522}"/>
              </a:ext>
            </a:extLst>
          </p:cNvPr>
          <p:cNvSpPr/>
          <p:nvPr/>
        </p:nvSpPr>
        <p:spPr>
          <a:xfrm rot="5400000" flipH="1">
            <a:off x="-2971801" y="3046225"/>
            <a:ext cx="6783571" cy="839973"/>
          </a:xfrm>
          <a:prstGeom prst="triangle">
            <a:avLst>
              <a:gd name="adj" fmla="val 1331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381281669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5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a:extLst>
              <a:ext uri="{FF2B5EF4-FFF2-40B4-BE49-F238E27FC236}">
                <a16:creationId xmlns:a16="http://schemas.microsoft.com/office/drawing/2014/main" id="{5664CF70-56AE-49A6-87B4-2EDAB0F950BA}"/>
              </a:ext>
            </a:extLst>
          </p:cNvPr>
          <p:cNvCxnSpPr>
            <a:cxnSpLocks/>
          </p:cNvCxnSpPr>
          <p:nvPr/>
        </p:nvCxnSpPr>
        <p:spPr>
          <a:xfrm>
            <a:off x="3014133" y="3817088"/>
            <a:ext cx="601133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F312C2B-5EA8-457B-8524-34C84D78D2F7}"/>
              </a:ext>
            </a:extLst>
          </p:cNvPr>
          <p:cNvSpPr>
            <a:spLocks noGrp="1"/>
          </p:cNvSpPr>
          <p:nvPr>
            <p:ph type="title"/>
          </p:nvPr>
        </p:nvSpPr>
        <p:spPr>
          <a:xfrm>
            <a:off x="816644" y="758008"/>
            <a:ext cx="6771290" cy="823848"/>
          </a:xfrm>
        </p:spPr>
        <p:txBody>
          <a:bodyPr anchor="ctr"/>
          <a:lstStyle/>
          <a:p>
            <a:r>
              <a:rPr lang="en-US" dirty="0"/>
              <a:t>Use Case</a:t>
            </a:r>
          </a:p>
        </p:txBody>
      </p:sp>
      <p:grpSp>
        <p:nvGrpSpPr>
          <p:cNvPr id="3" name="Group 2">
            <a:extLst>
              <a:ext uri="{FF2B5EF4-FFF2-40B4-BE49-F238E27FC236}">
                <a16:creationId xmlns:a16="http://schemas.microsoft.com/office/drawing/2014/main" id="{EB456860-65CB-BA45-9B5D-F5822E3442A7}"/>
              </a:ext>
            </a:extLst>
          </p:cNvPr>
          <p:cNvGrpSpPr/>
          <p:nvPr/>
        </p:nvGrpSpPr>
        <p:grpSpPr>
          <a:xfrm>
            <a:off x="1780489" y="2696111"/>
            <a:ext cx="2387799" cy="2772110"/>
            <a:chOff x="440948" y="2696111"/>
            <a:chExt cx="2387799" cy="2772110"/>
          </a:xfrm>
        </p:grpSpPr>
        <p:sp>
          <p:nvSpPr>
            <p:cNvPr id="147" name="Freeform: Shape 146">
              <a:extLst>
                <a:ext uri="{FF2B5EF4-FFF2-40B4-BE49-F238E27FC236}">
                  <a16:creationId xmlns:a16="http://schemas.microsoft.com/office/drawing/2014/main" id="{301D8BC1-F38B-49B7-9053-335C7983E81A}"/>
                </a:ext>
              </a:extLst>
            </p:cNvPr>
            <p:cNvSpPr/>
            <p:nvPr/>
          </p:nvSpPr>
          <p:spPr>
            <a:xfrm rot="16200000">
              <a:off x="1037875" y="3103106"/>
              <a:ext cx="1193943" cy="1193943"/>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Freeform: Shape 91">
              <a:extLst>
                <a:ext uri="{FF2B5EF4-FFF2-40B4-BE49-F238E27FC236}">
                  <a16:creationId xmlns:a16="http://schemas.microsoft.com/office/drawing/2014/main" id="{CC2FBDA5-96D3-4C50-8A8F-6C35D4BE536F}"/>
                </a:ext>
              </a:extLst>
            </p:cNvPr>
            <p:cNvSpPr/>
            <p:nvPr/>
          </p:nvSpPr>
          <p:spPr>
            <a:xfrm rot="16200000">
              <a:off x="1095000" y="3277241"/>
              <a:ext cx="1079694" cy="1079694"/>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solidFill>
            <a:ln>
              <a:no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5" name="Group 94">
              <a:extLst>
                <a:ext uri="{FF2B5EF4-FFF2-40B4-BE49-F238E27FC236}">
                  <a16:creationId xmlns:a16="http://schemas.microsoft.com/office/drawing/2014/main" id="{DDA6C658-6DBD-493D-89FB-8132437A4E32}"/>
                </a:ext>
              </a:extLst>
            </p:cNvPr>
            <p:cNvGrpSpPr/>
            <p:nvPr/>
          </p:nvGrpSpPr>
          <p:grpSpPr>
            <a:xfrm>
              <a:off x="1517272" y="3645813"/>
              <a:ext cx="235151" cy="342551"/>
              <a:chOff x="3299397" y="1943557"/>
              <a:chExt cx="274604" cy="400024"/>
            </a:xfrm>
            <a:solidFill>
              <a:schemeClr val="bg2"/>
            </a:solidFill>
          </p:grpSpPr>
          <p:sp>
            <p:nvSpPr>
              <p:cNvPr id="96" name="Freeform 114">
                <a:extLst>
                  <a:ext uri="{FF2B5EF4-FFF2-40B4-BE49-F238E27FC236}">
                    <a16:creationId xmlns:a16="http://schemas.microsoft.com/office/drawing/2014/main" id="{1CCECDB5-A322-471E-B3C4-CA7C0135E893}"/>
                  </a:ext>
                </a:extLst>
              </p:cNvPr>
              <p:cNvSpPr>
                <a:spLocks noEditPoints="1"/>
              </p:cNvSpPr>
              <p:nvPr/>
            </p:nvSpPr>
            <p:spPr bwMode="auto">
              <a:xfrm>
                <a:off x="3299397" y="1943557"/>
                <a:ext cx="274604" cy="400024"/>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4 w 88"/>
                  <a:gd name="T15" fmla="*/ 109 h 128"/>
                  <a:gd name="T16" fmla="*/ 35 w 88"/>
                  <a:gd name="T17" fmla="*/ 111 h 128"/>
                  <a:gd name="T18" fmla="*/ 32 w 88"/>
                  <a:gd name="T19" fmla="*/ 104 h 128"/>
                  <a:gd name="T20" fmla="*/ 32 w 88"/>
                  <a:gd name="T21" fmla="*/ 103 h 128"/>
                  <a:gd name="T22" fmla="*/ 57 w 88"/>
                  <a:gd name="T23" fmla="*/ 100 h 128"/>
                  <a:gd name="T24" fmla="*/ 56 w 88"/>
                  <a:gd name="T25" fmla="*/ 104 h 128"/>
                  <a:gd name="T26" fmla="*/ 54 w 88"/>
                  <a:gd name="T27" fmla="*/ 109 h 128"/>
                  <a:gd name="T28" fmla="*/ 31 w 88"/>
                  <a:gd name="T29" fmla="*/ 100 h 128"/>
                  <a:gd name="T30" fmla="*/ 28 w 88"/>
                  <a:gd name="T31" fmla="*/ 92 h 128"/>
                  <a:gd name="T32" fmla="*/ 60 w 88"/>
                  <a:gd name="T33" fmla="*/ 92 h 128"/>
                  <a:gd name="T34" fmla="*/ 58 w 88"/>
                  <a:gd name="T35" fmla="*/ 96 h 128"/>
                  <a:gd name="T36" fmla="*/ 31 w 88"/>
                  <a:gd name="T37" fmla="*/ 100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5 w 88"/>
                  <a:gd name="T49" fmla="*/ 84 h 128"/>
                  <a:gd name="T50" fmla="*/ 19 w 88"/>
                  <a:gd name="T51" fmla="*/ 71 h 128"/>
                  <a:gd name="T52" fmla="*/ 8 w 88"/>
                  <a:gd name="T53" fmla="*/ 44 h 128"/>
                  <a:gd name="T54" fmla="*/ 44 w 88"/>
                  <a:gd name="T55" fmla="*/ 8 h 128"/>
                  <a:gd name="T56" fmla="*/ 80 w 88"/>
                  <a:gd name="T57" fmla="*/ 44 h 128"/>
                  <a:gd name="T58" fmla="*/ 69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20"/>
                      <a:pt x="0" y="44"/>
                    </a:cubicBezTo>
                    <a:cubicBezTo>
                      <a:pt x="0" y="60"/>
                      <a:pt x="15" y="77"/>
                      <a:pt x="20" y="92"/>
                    </a:cubicBezTo>
                    <a:cubicBezTo>
                      <a:pt x="28" y="115"/>
                      <a:pt x="27" y="128"/>
                      <a:pt x="44" y="128"/>
                    </a:cubicBezTo>
                    <a:cubicBezTo>
                      <a:pt x="61" y="128"/>
                      <a:pt x="60" y="115"/>
                      <a:pt x="68" y="92"/>
                    </a:cubicBezTo>
                    <a:cubicBezTo>
                      <a:pt x="73" y="77"/>
                      <a:pt x="88" y="60"/>
                      <a:pt x="88" y="44"/>
                    </a:cubicBezTo>
                    <a:cubicBezTo>
                      <a:pt x="88" y="20"/>
                      <a:pt x="68" y="0"/>
                      <a:pt x="44" y="0"/>
                    </a:cubicBezTo>
                    <a:close/>
                    <a:moveTo>
                      <a:pt x="54" y="109"/>
                    </a:moveTo>
                    <a:cubicBezTo>
                      <a:pt x="35" y="111"/>
                      <a:pt x="35" y="111"/>
                      <a:pt x="35" y="111"/>
                    </a:cubicBezTo>
                    <a:cubicBezTo>
                      <a:pt x="34" y="109"/>
                      <a:pt x="33" y="107"/>
                      <a:pt x="32" y="104"/>
                    </a:cubicBezTo>
                    <a:cubicBezTo>
                      <a:pt x="32" y="104"/>
                      <a:pt x="32" y="104"/>
                      <a:pt x="32" y="103"/>
                    </a:cubicBezTo>
                    <a:cubicBezTo>
                      <a:pt x="57" y="100"/>
                      <a:pt x="57" y="100"/>
                      <a:pt x="57" y="100"/>
                    </a:cubicBezTo>
                    <a:cubicBezTo>
                      <a:pt x="57" y="102"/>
                      <a:pt x="56" y="103"/>
                      <a:pt x="56" y="104"/>
                    </a:cubicBezTo>
                    <a:cubicBezTo>
                      <a:pt x="55" y="106"/>
                      <a:pt x="55" y="107"/>
                      <a:pt x="54" y="109"/>
                    </a:cubicBezTo>
                    <a:close/>
                    <a:moveTo>
                      <a:pt x="31" y="100"/>
                    </a:moveTo>
                    <a:cubicBezTo>
                      <a:pt x="30" y="97"/>
                      <a:pt x="29" y="95"/>
                      <a:pt x="28" y="92"/>
                    </a:cubicBezTo>
                    <a:cubicBezTo>
                      <a:pt x="60" y="92"/>
                      <a:pt x="60" y="92"/>
                      <a:pt x="60" y="92"/>
                    </a:cubicBezTo>
                    <a:cubicBezTo>
                      <a:pt x="59" y="93"/>
                      <a:pt x="59" y="95"/>
                      <a:pt x="58" y="96"/>
                    </a:cubicBezTo>
                    <a:lnTo>
                      <a:pt x="31" y="100"/>
                    </a:lnTo>
                    <a:close/>
                    <a:moveTo>
                      <a:pt x="44" y="120"/>
                    </a:moveTo>
                    <a:cubicBezTo>
                      <a:pt x="40" y="120"/>
                      <a:pt x="38" y="120"/>
                      <a:pt x="36" y="115"/>
                    </a:cubicBezTo>
                    <a:cubicBezTo>
                      <a:pt x="53" y="113"/>
                      <a:pt x="53" y="113"/>
                      <a:pt x="53" y="113"/>
                    </a:cubicBezTo>
                    <a:cubicBezTo>
                      <a:pt x="51" y="119"/>
                      <a:pt x="49" y="120"/>
                      <a:pt x="44" y="120"/>
                    </a:cubicBezTo>
                    <a:close/>
                    <a:moveTo>
                      <a:pt x="63" y="84"/>
                    </a:moveTo>
                    <a:cubicBezTo>
                      <a:pt x="25" y="84"/>
                      <a:pt x="25" y="84"/>
                      <a:pt x="25" y="84"/>
                    </a:cubicBezTo>
                    <a:cubicBezTo>
                      <a:pt x="23" y="80"/>
                      <a:pt x="21" y="75"/>
                      <a:pt x="19" y="71"/>
                    </a:cubicBezTo>
                    <a:cubicBezTo>
                      <a:pt x="13" y="62"/>
                      <a:pt x="8" y="52"/>
                      <a:pt x="8" y="44"/>
                    </a:cubicBezTo>
                    <a:cubicBezTo>
                      <a:pt x="8" y="24"/>
                      <a:pt x="24" y="8"/>
                      <a:pt x="44" y="8"/>
                    </a:cubicBezTo>
                    <a:cubicBezTo>
                      <a:pt x="64" y="8"/>
                      <a:pt x="80" y="24"/>
                      <a:pt x="80" y="44"/>
                    </a:cubicBezTo>
                    <a:cubicBezTo>
                      <a:pt x="80" y="52"/>
                      <a:pt x="75" y="62"/>
                      <a:pt x="69"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97" name="Freeform 115">
                <a:extLst>
                  <a:ext uri="{FF2B5EF4-FFF2-40B4-BE49-F238E27FC236}">
                    <a16:creationId xmlns:a16="http://schemas.microsoft.com/office/drawing/2014/main" id="{5ED0E2F3-F04B-41F2-89C1-418CFB88254A}"/>
                  </a:ext>
                </a:extLst>
              </p:cNvPr>
              <p:cNvSpPr>
                <a:spLocks/>
              </p:cNvSpPr>
              <p:nvPr/>
            </p:nvSpPr>
            <p:spPr bwMode="auto">
              <a:xfrm>
                <a:off x="3361447" y="2006927"/>
                <a:ext cx="81853" cy="80533"/>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grpSp>
        <p:sp>
          <p:nvSpPr>
            <p:cNvPr id="98" name="TextBox 97">
              <a:extLst>
                <a:ext uri="{FF2B5EF4-FFF2-40B4-BE49-F238E27FC236}">
                  <a16:creationId xmlns:a16="http://schemas.microsoft.com/office/drawing/2014/main" id="{240DC0D6-7912-4710-9512-D56F8243D5DC}"/>
                </a:ext>
              </a:extLst>
            </p:cNvPr>
            <p:cNvSpPr txBox="1"/>
            <p:nvPr/>
          </p:nvSpPr>
          <p:spPr>
            <a:xfrm>
              <a:off x="1177831" y="2696111"/>
              <a:ext cx="914033" cy="369332"/>
            </a:xfrm>
            <a:prstGeom prst="rect">
              <a:avLst/>
            </a:prstGeom>
            <a:noFill/>
          </p:spPr>
          <p:txBody>
            <a:bodyPr wrap="none" rtlCol="0" anchor="ctr">
              <a:spAutoFit/>
            </a:bodyPr>
            <a:lstStyle/>
            <a:p>
              <a:pPr algn="ctr"/>
              <a:r>
                <a:rPr lang="en-US" b="1" dirty="0">
                  <a:solidFill>
                    <a:schemeClr val="accent1"/>
                  </a:solidFill>
                  <a:latin typeface="+mj-lt"/>
                </a:rPr>
                <a:t>Case 01</a:t>
              </a:r>
            </a:p>
          </p:txBody>
        </p:sp>
        <p:sp>
          <p:nvSpPr>
            <p:cNvPr id="99" name="TextBox 98">
              <a:extLst>
                <a:ext uri="{FF2B5EF4-FFF2-40B4-BE49-F238E27FC236}">
                  <a16:creationId xmlns:a16="http://schemas.microsoft.com/office/drawing/2014/main" id="{E6F3CC88-1ACA-44BE-AF66-DA3B6DB26E1F}"/>
                </a:ext>
              </a:extLst>
            </p:cNvPr>
            <p:cNvSpPr txBox="1"/>
            <p:nvPr/>
          </p:nvSpPr>
          <p:spPr>
            <a:xfrm>
              <a:off x="1148207" y="4487699"/>
              <a:ext cx="973280" cy="307777"/>
            </a:xfrm>
            <a:prstGeom prst="rect">
              <a:avLst/>
            </a:prstGeom>
            <a:noFill/>
          </p:spPr>
          <p:txBody>
            <a:bodyPr wrap="none" rtlCol="0" anchor="ctr">
              <a:spAutoFit/>
            </a:bodyPr>
            <a:lstStyle/>
            <a:p>
              <a:pPr algn="ctr"/>
              <a:r>
                <a:rPr lang="en-US" sz="1400" b="1" dirty="0">
                  <a:latin typeface="+mj-lt"/>
                </a:rPr>
                <a:t>Play Game</a:t>
              </a:r>
            </a:p>
          </p:txBody>
        </p:sp>
        <p:sp>
          <p:nvSpPr>
            <p:cNvPr id="100" name="TextBox 99">
              <a:extLst>
                <a:ext uri="{FF2B5EF4-FFF2-40B4-BE49-F238E27FC236}">
                  <a16:creationId xmlns:a16="http://schemas.microsoft.com/office/drawing/2014/main" id="{D06F342C-A60D-44A7-B642-D7D9D6B8B30B}"/>
                </a:ext>
              </a:extLst>
            </p:cNvPr>
            <p:cNvSpPr txBox="1"/>
            <p:nvPr/>
          </p:nvSpPr>
          <p:spPr>
            <a:xfrm>
              <a:off x="440948" y="4850488"/>
              <a:ext cx="2387799" cy="617733"/>
            </a:xfrm>
            <a:prstGeom prst="rect">
              <a:avLst/>
            </a:prstGeom>
            <a:noFill/>
          </p:spPr>
          <p:txBody>
            <a:bodyPr wrap="square" rtlCol="0" anchor="ctr">
              <a:spAutoFit/>
            </a:bodyPr>
            <a:lstStyle/>
            <a:p>
              <a:pPr algn="ctr">
                <a:lnSpc>
                  <a:spcPct val="150000"/>
                </a:lnSpc>
              </a:pPr>
              <a:r>
                <a:rPr lang="en-GB" sz="1200" dirty="0"/>
                <a:t>Illustrate the process of getting through each stage.</a:t>
              </a:r>
            </a:p>
          </p:txBody>
        </p:sp>
      </p:grpSp>
      <p:grpSp>
        <p:nvGrpSpPr>
          <p:cNvPr id="4" name="Group 3">
            <a:extLst>
              <a:ext uri="{FF2B5EF4-FFF2-40B4-BE49-F238E27FC236}">
                <a16:creationId xmlns:a16="http://schemas.microsoft.com/office/drawing/2014/main" id="{1BE5139D-4B67-4545-8E4E-1C646B6118F2}"/>
              </a:ext>
            </a:extLst>
          </p:cNvPr>
          <p:cNvGrpSpPr/>
          <p:nvPr/>
        </p:nvGrpSpPr>
        <p:grpSpPr>
          <a:xfrm>
            <a:off x="4929915" y="1969215"/>
            <a:ext cx="2387799" cy="2887816"/>
            <a:chOff x="2671524" y="1969215"/>
            <a:chExt cx="2387799" cy="2887816"/>
          </a:xfrm>
        </p:grpSpPr>
        <p:sp>
          <p:nvSpPr>
            <p:cNvPr id="151" name="Freeform: Shape 150">
              <a:extLst>
                <a:ext uri="{FF2B5EF4-FFF2-40B4-BE49-F238E27FC236}">
                  <a16:creationId xmlns:a16="http://schemas.microsoft.com/office/drawing/2014/main" id="{F7D413DB-7359-43DF-B798-550080CA52B9}"/>
                </a:ext>
              </a:extLst>
            </p:cNvPr>
            <p:cNvSpPr/>
            <p:nvPr/>
          </p:nvSpPr>
          <p:spPr>
            <a:xfrm rot="5400000">
              <a:off x="3263092" y="3349240"/>
              <a:ext cx="1193943" cy="1193943"/>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reeform: Shape 102">
              <a:extLst>
                <a:ext uri="{FF2B5EF4-FFF2-40B4-BE49-F238E27FC236}">
                  <a16:creationId xmlns:a16="http://schemas.microsoft.com/office/drawing/2014/main" id="{035701B7-F0C9-4E5D-8344-9C6215FB1903}"/>
                </a:ext>
              </a:extLst>
            </p:cNvPr>
            <p:cNvSpPr/>
            <p:nvPr/>
          </p:nvSpPr>
          <p:spPr>
            <a:xfrm rot="5400000">
              <a:off x="3325576" y="3277241"/>
              <a:ext cx="1079694" cy="1079694"/>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a:effectLst>
              <a:outerShdw blurRad="127000" dist="38100" dir="16200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TextBox 104">
              <a:extLst>
                <a:ext uri="{FF2B5EF4-FFF2-40B4-BE49-F238E27FC236}">
                  <a16:creationId xmlns:a16="http://schemas.microsoft.com/office/drawing/2014/main" id="{B08B8691-6847-41EA-B3AD-CB67C0A0FBC6}"/>
                </a:ext>
              </a:extLst>
            </p:cNvPr>
            <p:cNvSpPr txBox="1"/>
            <p:nvPr/>
          </p:nvSpPr>
          <p:spPr>
            <a:xfrm>
              <a:off x="3408407" y="4487699"/>
              <a:ext cx="914033" cy="369332"/>
            </a:xfrm>
            <a:prstGeom prst="rect">
              <a:avLst/>
            </a:prstGeom>
            <a:noFill/>
          </p:spPr>
          <p:txBody>
            <a:bodyPr wrap="none" rtlCol="0" anchor="ctr">
              <a:spAutoFit/>
            </a:bodyPr>
            <a:lstStyle/>
            <a:p>
              <a:pPr algn="ctr"/>
              <a:r>
                <a:rPr lang="en-US" b="1" dirty="0">
                  <a:solidFill>
                    <a:schemeClr val="accent1"/>
                  </a:solidFill>
                  <a:latin typeface="+mj-lt"/>
                </a:rPr>
                <a:t>Case 02</a:t>
              </a:r>
            </a:p>
          </p:txBody>
        </p:sp>
        <p:sp>
          <p:nvSpPr>
            <p:cNvPr id="106" name="TextBox 105">
              <a:extLst>
                <a:ext uri="{FF2B5EF4-FFF2-40B4-BE49-F238E27FC236}">
                  <a16:creationId xmlns:a16="http://schemas.microsoft.com/office/drawing/2014/main" id="{A21F7F97-6A96-46FF-B87D-83EF3205BBD9}"/>
                </a:ext>
              </a:extLst>
            </p:cNvPr>
            <p:cNvSpPr txBox="1"/>
            <p:nvPr/>
          </p:nvSpPr>
          <p:spPr>
            <a:xfrm>
              <a:off x="3041291" y="1969215"/>
              <a:ext cx="1648272" cy="307777"/>
            </a:xfrm>
            <a:prstGeom prst="rect">
              <a:avLst/>
            </a:prstGeom>
            <a:noFill/>
          </p:spPr>
          <p:txBody>
            <a:bodyPr wrap="none" rtlCol="0" anchor="ctr">
              <a:spAutoFit/>
            </a:bodyPr>
            <a:lstStyle/>
            <a:p>
              <a:pPr algn="ctr"/>
              <a:r>
                <a:rPr lang="en-US" sz="1400" b="1" dirty="0">
                  <a:latin typeface="+mj-lt"/>
                </a:rPr>
                <a:t>Create Custom Quiz</a:t>
              </a:r>
            </a:p>
          </p:txBody>
        </p:sp>
        <p:sp>
          <p:nvSpPr>
            <p:cNvPr id="107" name="TextBox 106">
              <a:extLst>
                <a:ext uri="{FF2B5EF4-FFF2-40B4-BE49-F238E27FC236}">
                  <a16:creationId xmlns:a16="http://schemas.microsoft.com/office/drawing/2014/main" id="{EAB2A67A-BE52-407C-876D-9DC5A6C47C28}"/>
                </a:ext>
              </a:extLst>
            </p:cNvPr>
            <p:cNvSpPr txBox="1"/>
            <p:nvPr/>
          </p:nvSpPr>
          <p:spPr>
            <a:xfrm>
              <a:off x="2671524" y="2332003"/>
              <a:ext cx="2387799" cy="617733"/>
            </a:xfrm>
            <a:prstGeom prst="rect">
              <a:avLst/>
            </a:prstGeom>
            <a:noFill/>
          </p:spPr>
          <p:txBody>
            <a:bodyPr wrap="square" rtlCol="0" anchor="ctr">
              <a:spAutoFit/>
            </a:bodyPr>
            <a:lstStyle/>
            <a:p>
              <a:pPr algn="ctr">
                <a:lnSpc>
                  <a:spcPct val="150000"/>
                </a:lnSpc>
              </a:pPr>
              <a:r>
                <a:rPr lang="en-GB" sz="1200" dirty="0"/>
                <a:t>Create customized questions and share it with other students.</a:t>
              </a:r>
            </a:p>
          </p:txBody>
        </p:sp>
        <p:sp>
          <p:nvSpPr>
            <p:cNvPr id="144" name="Freeform 113">
              <a:extLst>
                <a:ext uri="{FF2B5EF4-FFF2-40B4-BE49-F238E27FC236}">
                  <a16:creationId xmlns:a16="http://schemas.microsoft.com/office/drawing/2014/main" id="{DEA735BD-2BE2-484C-AD4C-D49F640F4FC1}"/>
                </a:ext>
              </a:extLst>
            </p:cNvPr>
            <p:cNvSpPr>
              <a:spLocks noEditPoints="1"/>
            </p:cNvSpPr>
            <p:nvPr/>
          </p:nvSpPr>
          <p:spPr bwMode="auto">
            <a:xfrm>
              <a:off x="3721196" y="3677021"/>
              <a:ext cx="288454" cy="280133"/>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chemeClr val="bg2"/>
            </a:solidFill>
            <a:ln>
              <a:noFill/>
            </a:ln>
          </p:spPr>
          <p:txBody>
            <a:bodyPr vert="horz" wrap="square" lIns="91440" tIns="45720" rIns="91440" bIns="45720" numCol="1" anchor="ctr" anchorCtr="0" compatLnSpc="1">
              <a:prstTxWarp prst="textNoShape">
                <a:avLst/>
              </a:prstTxWarp>
            </a:bodyPr>
            <a:lstStyle/>
            <a:p>
              <a:endParaRPr lang="id-ID"/>
            </a:p>
          </p:txBody>
        </p:sp>
      </p:grpSp>
      <p:grpSp>
        <p:nvGrpSpPr>
          <p:cNvPr id="5" name="Group 4">
            <a:extLst>
              <a:ext uri="{FF2B5EF4-FFF2-40B4-BE49-F238E27FC236}">
                <a16:creationId xmlns:a16="http://schemas.microsoft.com/office/drawing/2014/main" id="{EF0D283F-D3D4-E143-ABED-6998BB77761B}"/>
              </a:ext>
            </a:extLst>
          </p:cNvPr>
          <p:cNvGrpSpPr/>
          <p:nvPr/>
        </p:nvGrpSpPr>
        <p:grpSpPr>
          <a:xfrm>
            <a:off x="7902342" y="2696111"/>
            <a:ext cx="2387799" cy="2913366"/>
            <a:chOff x="4902100" y="2696111"/>
            <a:chExt cx="2387799" cy="2913366"/>
          </a:xfrm>
        </p:grpSpPr>
        <p:sp>
          <p:nvSpPr>
            <p:cNvPr id="148" name="Freeform: Shape 147">
              <a:extLst>
                <a:ext uri="{FF2B5EF4-FFF2-40B4-BE49-F238E27FC236}">
                  <a16:creationId xmlns:a16="http://schemas.microsoft.com/office/drawing/2014/main" id="{D6887866-DC0F-4486-96AE-BA16E08381A9}"/>
                </a:ext>
              </a:extLst>
            </p:cNvPr>
            <p:cNvSpPr/>
            <p:nvPr/>
          </p:nvSpPr>
          <p:spPr>
            <a:xfrm rot="16200000">
              <a:off x="5499029" y="3103105"/>
              <a:ext cx="1193943" cy="1193943"/>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reeform: Shape 110">
              <a:extLst>
                <a:ext uri="{FF2B5EF4-FFF2-40B4-BE49-F238E27FC236}">
                  <a16:creationId xmlns:a16="http://schemas.microsoft.com/office/drawing/2014/main" id="{3CFD687F-410F-47C0-A9D4-4F655B48B807}"/>
                </a:ext>
              </a:extLst>
            </p:cNvPr>
            <p:cNvSpPr/>
            <p:nvPr/>
          </p:nvSpPr>
          <p:spPr>
            <a:xfrm rot="16200000">
              <a:off x="5556152" y="3277241"/>
              <a:ext cx="1079694" cy="1079694"/>
            </a:xfrm>
            <a:custGeom>
              <a:avLst/>
              <a:gdLst>
                <a:gd name="connsiteX0" fmla="*/ 0 w 412194"/>
                <a:gd name="connsiteY0" fmla="*/ 0 h 412194"/>
                <a:gd name="connsiteX1" fmla="*/ 412194 w 412194"/>
                <a:gd name="connsiteY1" fmla="*/ 206096 h 412194"/>
                <a:gd name="connsiteX2" fmla="*/ 0 w 412194"/>
                <a:gd name="connsiteY2" fmla="*/ 412194 h 412194"/>
                <a:gd name="connsiteX3" fmla="*/ 85536 w 412194"/>
                <a:gd name="connsiteY3" fmla="*/ 231017 h 412194"/>
                <a:gd name="connsiteX4" fmla="*/ 96987 w 412194"/>
                <a:gd name="connsiteY4" fmla="*/ 206096 h 412194"/>
                <a:gd name="connsiteX5" fmla="*/ 85537 w 412194"/>
                <a:gd name="connsiteY5" fmla="*/ 181177 h 41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194" h="412194">
                  <a:moveTo>
                    <a:pt x="0" y="0"/>
                  </a:moveTo>
                  <a:lnTo>
                    <a:pt x="412194" y="206096"/>
                  </a:lnTo>
                  <a:lnTo>
                    <a:pt x="0" y="412194"/>
                  </a:lnTo>
                  <a:lnTo>
                    <a:pt x="85536" y="231017"/>
                  </a:lnTo>
                  <a:lnTo>
                    <a:pt x="96987" y="206096"/>
                  </a:lnTo>
                  <a:lnTo>
                    <a:pt x="85537" y="181177"/>
                  </a:lnTo>
                  <a:close/>
                </a:path>
              </a:pathLst>
            </a:custGeom>
            <a:solidFill>
              <a:schemeClr val="accent1">
                <a:lumMod val="40000"/>
                <a:lumOff val="60000"/>
              </a:schemeClr>
            </a:solidFill>
            <a:ln>
              <a:noFill/>
            </a:ln>
            <a:effectLst>
              <a:outerShdw blurRad="127000" dist="38100" dir="5400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TextBox 112">
              <a:extLst>
                <a:ext uri="{FF2B5EF4-FFF2-40B4-BE49-F238E27FC236}">
                  <a16:creationId xmlns:a16="http://schemas.microsoft.com/office/drawing/2014/main" id="{8A99A2A1-E518-474C-BE20-D7B7FBA817E2}"/>
                </a:ext>
              </a:extLst>
            </p:cNvPr>
            <p:cNvSpPr txBox="1"/>
            <p:nvPr/>
          </p:nvSpPr>
          <p:spPr>
            <a:xfrm>
              <a:off x="5638983" y="2696111"/>
              <a:ext cx="914033" cy="369332"/>
            </a:xfrm>
            <a:prstGeom prst="rect">
              <a:avLst/>
            </a:prstGeom>
            <a:noFill/>
          </p:spPr>
          <p:txBody>
            <a:bodyPr wrap="none" rtlCol="0" anchor="ctr">
              <a:spAutoFit/>
            </a:bodyPr>
            <a:lstStyle/>
            <a:p>
              <a:pPr algn="ctr"/>
              <a:r>
                <a:rPr lang="en-US" b="1" dirty="0">
                  <a:solidFill>
                    <a:schemeClr val="accent1"/>
                  </a:solidFill>
                  <a:latin typeface="+mj-lt"/>
                </a:rPr>
                <a:t>Case 03</a:t>
              </a:r>
            </a:p>
          </p:txBody>
        </p:sp>
        <p:sp>
          <p:nvSpPr>
            <p:cNvPr id="114" name="TextBox 113">
              <a:extLst>
                <a:ext uri="{FF2B5EF4-FFF2-40B4-BE49-F238E27FC236}">
                  <a16:creationId xmlns:a16="http://schemas.microsoft.com/office/drawing/2014/main" id="{BA92E0FA-D649-42A7-B43C-FDDDF8A7B96B}"/>
                </a:ext>
              </a:extLst>
            </p:cNvPr>
            <p:cNvSpPr txBox="1"/>
            <p:nvPr/>
          </p:nvSpPr>
          <p:spPr>
            <a:xfrm>
              <a:off x="5543765" y="4487699"/>
              <a:ext cx="1104470" cy="307777"/>
            </a:xfrm>
            <a:prstGeom prst="rect">
              <a:avLst/>
            </a:prstGeom>
            <a:noFill/>
          </p:spPr>
          <p:txBody>
            <a:bodyPr wrap="none" rtlCol="0" anchor="ctr">
              <a:spAutoFit/>
            </a:bodyPr>
            <a:lstStyle/>
            <a:p>
              <a:pPr algn="ctr"/>
              <a:r>
                <a:rPr lang="en-US" sz="1400" b="1" dirty="0">
                  <a:latin typeface="+mj-lt"/>
                </a:rPr>
                <a:t>View Report</a:t>
              </a:r>
            </a:p>
          </p:txBody>
        </p:sp>
        <p:sp>
          <p:nvSpPr>
            <p:cNvPr id="115" name="TextBox 114">
              <a:extLst>
                <a:ext uri="{FF2B5EF4-FFF2-40B4-BE49-F238E27FC236}">
                  <a16:creationId xmlns:a16="http://schemas.microsoft.com/office/drawing/2014/main" id="{CA130861-01B8-42CE-844B-FA40E2393638}"/>
                </a:ext>
              </a:extLst>
            </p:cNvPr>
            <p:cNvSpPr txBox="1"/>
            <p:nvPr/>
          </p:nvSpPr>
          <p:spPr>
            <a:xfrm>
              <a:off x="4902100" y="4709231"/>
              <a:ext cx="2387799" cy="900246"/>
            </a:xfrm>
            <a:prstGeom prst="rect">
              <a:avLst/>
            </a:prstGeom>
            <a:noFill/>
          </p:spPr>
          <p:txBody>
            <a:bodyPr wrap="square" rtlCol="0" anchor="ctr">
              <a:spAutoFit/>
            </a:bodyPr>
            <a:lstStyle/>
            <a:p>
              <a:pPr algn="ctr">
                <a:lnSpc>
                  <a:spcPct val="150000"/>
                </a:lnSpc>
              </a:pPr>
              <a:r>
                <a:rPr lang="en-GB" sz="1200" dirty="0"/>
                <a:t>Check learning progress by viewing the summarized game completion report .</a:t>
              </a:r>
            </a:p>
          </p:txBody>
        </p:sp>
        <p:grpSp>
          <p:nvGrpSpPr>
            <p:cNvPr id="135" name="Group 134">
              <a:extLst>
                <a:ext uri="{FF2B5EF4-FFF2-40B4-BE49-F238E27FC236}">
                  <a16:creationId xmlns:a16="http://schemas.microsoft.com/office/drawing/2014/main" id="{CD694BDA-E363-4CD0-800F-8E760F3DC64F}"/>
                </a:ext>
              </a:extLst>
            </p:cNvPr>
            <p:cNvGrpSpPr/>
            <p:nvPr/>
          </p:nvGrpSpPr>
          <p:grpSpPr>
            <a:xfrm>
              <a:off x="5938733" y="3660341"/>
              <a:ext cx="314532" cy="313493"/>
              <a:chOff x="4037394" y="1144829"/>
              <a:chExt cx="400024" cy="398703"/>
            </a:xfrm>
            <a:solidFill>
              <a:schemeClr val="bg2"/>
            </a:solidFill>
          </p:grpSpPr>
          <p:sp>
            <p:nvSpPr>
              <p:cNvPr id="136" name="Freeform 124">
                <a:extLst>
                  <a:ext uri="{FF2B5EF4-FFF2-40B4-BE49-F238E27FC236}">
                    <a16:creationId xmlns:a16="http://schemas.microsoft.com/office/drawing/2014/main" id="{45CC3016-9146-4D94-B884-12B7C9F26CDC}"/>
                  </a:ext>
                </a:extLst>
              </p:cNvPr>
              <p:cNvSpPr>
                <a:spLocks noEditPoints="1"/>
              </p:cNvSpPr>
              <p:nvPr/>
            </p:nvSpPr>
            <p:spPr bwMode="auto">
              <a:xfrm>
                <a:off x="4037394" y="1144829"/>
                <a:ext cx="400024" cy="39870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137" name="Freeform 125">
                <a:extLst>
                  <a:ext uri="{FF2B5EF4-FFF2-40B4-BE49-F238E27FC236}">
                    <a16:creationId xmlns:a16="http://schemas.microsoft.com/office/drawing/2014/main" id="{1760C03E-01AF-4B53-B0A2-9AA6A66F554F}"/>
                  </a:ext>
                </a:extLst>
              </p:cNvPr>
              <p:cNvSpPr>
                <a:spLocks noEditPoints="1"/>
              </p:cNvSpPr>
              <p:nvPr/>
            </p:nvSpPr>
            <p:spPr bwMode="auto">
              <a:xfrm>
                <a:off x="4149612" y="1257048"/>
                <a:ext cx="174268" cy="17426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sp>
            <p:nvSpPr>
              <p:cNvPr id="138" name="Freeform 126">
                <a:extLst>
                  <a:ext uri="{FF2B5EF4-FFF2-40B4-BE49-F238E27FC236}">
                    <a16:creationId xmlns:a16="http://schemas.microsoft.com/office/drawing/2014/main" id="{2D3618A1-2097-45C8-85B9-54404F140D79}"/>
                  </a:ext>
                </a:extLst>
              </p:cNvPr>
              <p:cNvSpPr>
                <a:spLocks noEditPoints="1"/>
              </p:cNvSpPr>
              <p:nvPr/>
            </p:nvSpPr>
            <p:spPr bwMode="auto">
              <a:xfrm>
                <a:off x="4186578" y="1294013"/>
                <a:ext cx="100336" cy="100336"/>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endParaRPr lang="id-ID"/>
              </a:p>
            </p:txBody>
          </p:sp>
        </p:grpSp>
      </p:grpSp>
    </p:spTree>
    <p:extLst>
      <p:ext uri="{BB962C8B-B14F-4D97-AF65-F5344CB8AC3E}">
        <p14:creationId xmlns:p14="http://schemas.microsoft.com/office/powerpoint/2010/main" val="18385971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wipe(left)">
                                      <p:cBhvr>
                                        <p:cTn id="11"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Custom 2">
      <a:dk1>
        <a:srgbClr val="000000"/>
      </a:dk1>
      <a:lt1>
        <a:srgbClr val="FFFFFF"/>
      </a:lt1>
      <a:dk2>
        <a:srgbClr val="464646"/>
      </a:dk2>
      <a:lt2>
        <a:srgbClr val="FFFFFF"/>
      </a:lt2>
      <a:accent1>
        <a:srgbClr val="5CA201"/>
      </a:accent1>
      <a:accent2>
        <a:srgbClr val="6BC301"/>
      </a:accent2>
      <a:accent3>
        <a:srgbClr val="07AE00"/>
      </a:accent3>
      <a:accent4>
        <a:srgbClr val="079100"/>
      </a:accent4>
      <a:accent5>
        <a:srgbClr val="095F00"/>
      </a:accent5>
      <a:accent6>
        <a:srgbClr val="1BC618"/>
      </a:accent6>
      <a:hlink>
        <a:srgbClr val="003C02"/>
      </a:hlink>
      <a:folHlink>
        <a:srgbClr val="10ACFE"/>
      </a:folHlink>
    </a:clrScheme>
    <a:fontScheme name="Custom 75">
      <a:majorFont>
        <a:latin typeface="Titillium Web"/>
        <a:ea typeface=""/>
        <a:cs typeface=""/>
      </a:majorFont>
      <a:minorFont>
        <a:latin typeface="Titillium Web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ed" id="{7AAC6694-E55F-4944-879F-FBE86D96254D}" vid="{510039A1-6314-164A-A357-BB1A8040FFB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6441</TotalTime>
  <Words>697</Words>
  <Application>Microsoft Office PowerPoint</Application>
  <PresentationFormat>Widescreen</PresentationFormat>
  <Paragraphs>128</Paragraphs>
  <Slides>22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Titillium Web</vt:lpstr>
      <vt:lpstr>Titillium Web Light</vt:lpstr>
      <vt:lpstr>Wingdings</vt:lpstr>
      <vt:lpstr>Office Theme</vt:lpstr>
      <vt:lpstr>PowerPoint Presentation</vt:lpstr>
      <vt:lpstr>Welcome to MATHERO</vt:lpstr>
      <vt:lpstr>Table of Contents</vt:lpstr>
      <vt:lpstr>PowerPoint Presentation</vt:lpstr>
      <vt:lpstr>Selling Points</vt:lpstr>
      <vt:lpstr>UI Design</vt:lpstr>
      <vt:lpstr>UI Design</vt:lpstr>
      <vt:lpstr>PowerPoint Presentation</vt:lpstr>
      <vt:lpstr>Use Case</vt:lpstr>
      <vt:lpstr>Story Flow</vt:lpstr>
      <vt:lpstr>Communication Diagram</vt:lpstr>
      <vt:lpstr>Use Case</vt:lpstr>
      <vt:lpstr>Story Flow</vt:lpstr>
      <vt:lpstr>Communication Diagram</vt:lpstr>
      <vt:lpstr>Use Case</vt:lpstr>
      <vt:lpstr>Story Flow</vt:lpstr>
      <vt:lpstr>PowerPoint Presentation</vt:lpstr>
      <vt:lpstr>Core Architecture – Client Server</vt:lpstr>
      <vt:lpstr>Subsystem 1 Architecture – Entity Component</vt:lpstr>
      <vt:lpstr>Data Flow Diagram</vt:lpstr>
      <vt:lpstr>Quality Attributes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#DOBRASIEWICZ PIOTR#</cp:lastModifiedBy>
  <cp:revision>271</cp:revision>
  <dcterms:created xsi:type="dcterms:W3CDTF">2020-01-25T09:54:32Z</dcterms:created>
  <dcterms:modified xsi:type="dcterms:W3CDTF">2020-09-15T10:08:14Z</dcterms:modified>
</cp:coreProperties>
</file>